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  <p:sldMasterId id="2147483713" r:id="rId6"/>
    <p:sldMasterId id="2147483726" r:id="rId7"/>
  </p:sldMasterIdLst>
  <p:notesMasterIdLst>
    <p:notesMasterId r:id="rId38"/>
  </p:notesMasterIdLst>
  <p:sldIdLst>
    <p:sldId id="256" r:id="rId8"/>
    <p:sldId id="257" r:id="rId9"/>
    <p:sldId id="258" r:id="rId10"/>
    <p:sldId id="262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0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presProps" Target="presProps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Rectangle 1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319" name="PlaceHolder 2"/>
          <p:cNvSpPr>
            <a:spLocks noGrp="1"/>
          </p:cNvSpPr>
          <p:nvPr>
            <p:ph type="hdr"/>
          </p:nvPr>
        </p:nvSpPr>
        <p:spPr>
          <a:xfrm>
            <a:off x="-360" y="0"/>
            <a:ext cx="2971800" cy="457200"/>
          </a:xfrm>
          <a:prstGeom prst="rect">
            <a:avLst/>
          </a:prstGeom>
        </p:spPr>
        <p:txBody>
          <a:bodyPr lIns="90000" tIns="46800" rIns="90000" bIns="46800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320" name="PlaceHolder 3"/>
          <p:cNvSpPr>
            <a:spLocks noGrp="1"/>
          </p:cNvSpPr>
          <p:nvPr>
            <p:ph type="dt"/>
          </p:nvPr>
        </p:nvSpPr>
        <p:spPr>
          <a:xfrm>
            <a:off x="3884400" y="0"/>
            <a:ext cx="2971800" cy="457200"/>
          </a:xfrm>
          <a:prstGeom prst="rect">
            <a:avLst/>
          </a:prstGeom>
        </p:spPr>
        <p:txBody>
          <a:bodyPr lIns="90000" tIns="46800" rIns="90000" bIns="46800"/>
          <a:lstStyle/>
          <a:p>
            <a:pPr algn="r">
              <a:lnSpc>
                <a:spcPct val="100000"/>
              </a:lnSpc>
            </a:pPr>
            <a:r>
              <a:rPr lang="ru-RU" sz="1200" b="0" strike="noStrike" spc="-1">
                <a:latin typeface="Arial"/>
              </a:rPr>
              <a:t>&lt;date/time&gt;</a:t>
            </a:r>
            <a:endParaRPr lang="en-US" sz="1200" b="0" strike="noStrike" spc="-1">
              <a:latin typeface="Times New Roman"/>
            </a:endParaRPr>
          </a:p>
        </p:txBody>
      </p:sp>
      <p:sp>
        <p:nvSpPr>
          <p:cNvPr id="321" name="PlaceHolder 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440"/>
            <a:ext cx="4572000" cy="3429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r>
              <a:rPr lang="en-US" sz="4300" b="0" strike="noStrike" spc="-1">
                <a:solidFill>
                  <a:srgbClr val="572314"/>
                </a:solidFill>
                <a:latin typeface="Corbel"/>
              </a:rPr>
              <a:t>Click to move the slide</a:t>
            </a:r>
          </a:p>
        </p:txBody>
      </p:sp>
      <p:sp>
        <p:nvSpPr>
          <p:cNvPr id="322" name="PlaceHolder 5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0000" tIns="46800" rIns="90000" bIns="46800"/>
          <a:lstStyle/>
          <a:p>
            <a:r>
              <a:rPr lang="en-US" sz="1200" b="0" strike="noStrike" spc="-1">
                <a:solidFill>
                  <a:srgbClr val="000000"/>
                </a:solidFill>
                <a:latin typeface="Calibri"/>
              </a:rPr>
              <a:t>Click to edit the notes format</a:t>
            </a:r>
          </a:p>
        </p:txBody>
      </p:sp>
      <p:sp>
        <p:nvSpPr>
          <p:cNvPr id="323" name="PlaceHolder 6"/>
          <p:cNvSpPr>
            <a:spLocks noGrp="1"/>
          </p:cNvSpPr>
          <p:nvPr>
            <p:ph type="ftr"/>
          </p:nvPr>
        </p:nvSpPr>
        <p:spPr>
          <a:xfrm>
            <a:off x="-36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endParaRPr lang="en-US" sz="2400" b="0" strike="noStrike" spc="-1">
              <a:latin typeface="Times New Roman"/>
            </a:endParaRPr>
          </a:p>
        </p:txBody>
      </p:sp>
      <p:sp>
        <p:nvSpPr>
          <p:cNvPr id="324" name="PlaceHolder 7"/>
          <p:cNvSpPr>
            <a:spLocks noGrp="1"/>
          </p:cNvSpPr>
          <p:nvPr>
            <p:ph type="sldNum"/>
          </p:nvPr>
        </p:nvSpPr>
        <p:spPr>
          <a:xfrm>
            <a:off x="3884400" y="8685360"/>
            <a:ext cx="2971800" cy="45720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EC9AEC76-378B-4CB5-B4EE-9ABB707DD342}" type="slidenum">
              <a:rPr lang="ru-RU" sz="1200" b="0" strike="noStrike" spc="-1">
                <a:latin typeface="Arial"/>
              </a:rPr>
              <a:t>‹#›</a:t>
            </a:fld>
            <a:endParaRPr lang="en-US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9046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CustomShape 1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/>
          <a:lstStyle/>
          <a:p>
            <a:pPr algn="r">
              <a:lnSpc>
                <a:spcPct val="100000"/>
              </a:lnSpc>
            </a:pPr>
            <a:fld id="{1CB3249C-34E4-4972-92BC-03C31F90A0CF}" type="slidenum">
              <a:rPr lang="ru-RU" sz="1200" b="0" strike="noStrike" spc="-1">
                <a:solidFill>
                  <a:srgbClr val="000000"/>
                </a:solidFill>
                <a:latin typeface="Arial"/>
                <a:ea typeface="msmincho"/>
              </a:rPr>
              <a:t>16</a:t>
            </a:fld>
            <a:endParaRPr lang="en-US" sz="1200" b="1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421" name="CustomShape 2"/>
          <p:cNvSpPr/>
          <p:nvPr/>
        </p:nvSpPr>
        <p:spPr>
          <a:xfrm>
            <a:off x="3881520" y="8686800"/>
            <a:ext cx="2970000" cy="4460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/>
          <a:lstStyle/>
          <a:p>
            <a:pPr algn="r">
              <a:lnSpc>
                <a:spcPct val="93000"/>
              </a:lnSpc>
            </a:pPr>
            <a:fld id="{71936D0B-82EF-4607-8AC0-C2B516FC0A6E}" type="slidenum">
              <a:rPr lang="ru-RU" sz="1400" b="1" strike="noStrike" spc="-1">
                <a:solidFill>
                  <a:srgbClr val="000000"/>
                </a:solidFill>
                <a:latin typeface="Times New Roman"/>
                <a:ea typeface="msmincho"/>
              </a:rPr>
              <a:t>16</a:t>
            </a:fld>
            <a:endParaRPr lang="en-US" sz="1400" b="1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422" name="PlaceHolder 3"/>
          <p:cNvSpPr>
            <a:spLocks noGrp="1" noRot="1" noChangeAspect="1"/>
          </p:cNvSpPr>
          <p:nvPr>
            <p:ph type="sldImg"/>
          </p:nvPr>
        </p:nvSpPr>
        <p:spPr>
          <a:xfrm>
            <a:off x="-228600" y="-342900"/>
            <a:ext cx="7315200" cy="5487988"/>
          </a:xfrm>
          <a:prstGeom prst="rect">
            <a:avLst/>
          </a:prstGeom>
        </p:spPr>
      </p:sp>
      <p:sp>
        <p:nvSpPr>
          <p:cNvPr id="423" name="PlaceHolder 4"/>
          <p:cNvSpPr>
            <a:spLocks noGrp="1"/>
          </p:cNvSpPr>
          <p:nvPr>
            <p:ph type="body"/>
          </p:nvPr>
        </p:nvSpPr>
        <p:spPr>
          <a:xfrm>
            <a:off x="685800" y="4343040"/>
            <a:ext cx="5479920" cy="4103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1434960" y="39549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body"/>
          </p:nvPr>
        </p:nvSpPr>
        <p:spPr>
          <a:xfrm>
            <a:off x="5277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body"/>
          </p:nvPr>
        </p:nvSpPr>
        <p:spPr>
          <a:xfrm>
            <a:off x="397044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body"/>
          </p:nvPr>
        </p:nvSpPr>
        <p:spPr>
          <a:xfrm>
            <a:off x="650628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143496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46" name="PlaceHolder 6"/>
          <p:cNvSpPr>
            <a:spLocks noGrp="1"/>
          </p:cNvSpPr>
          <p:nvPr>
            <p:ph type="body"/>
          </p:nvPr>
        </p:nvSpPr>
        <p:spPr>
          <a:xfrm>
            <a:off x="397044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47" name="PlaceHolder 7"/>
          <p:cNvSpPr>
            <a:spLocks noGrp="1"/>
          </p:cNvSpPr>
          <p:nvPr>
            <p:ph type="body"/>
          </p:nvPr>
        </p:nvSpPr>
        <p:spPr>
          <a:xfrm>
            <a:off x="650628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subTitle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0" tIns="0" rIns="0" bIns="0" anchor="ctr"/>
          <a:lstStyle/>
          <a:p>
            <a:pPr marL="82440" algn="ctr">
              <a:spcBef>
                <a:spcPts val="598"/>
              </a:spcBef>
            </a:pP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subTitle"/>
          </p:nvPr>
        </p:nvSpPr>
        <p:spPr>
          <a:xfrm>
            <a:off x="1434960" y="274320"/>
            <a:ext cx="7499520" cy="5299560"/>
          </a:xfrm>
          <a:prstGeom prst="rect">
            <a:avLst/>
          </a:prstGeom>
        </p:spPr>
        <p:txBody>
          <a:bodyPr lIns="0" tIns="0" rIns="0" bIns="0" anchor="ctr"/>
          <a:lstStyle/>
          <a:p>
            <a:pPr marL="82440" algn="ctr">
              <a:spcBef>
                <a:spcPts val="598"/>
              </a:spcBef>
            </a:pP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subTitle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0" tIns="0" rIns="0" bIns="0" anchor="ctr"/>
          <a:lstStyle/>
          <a:p>
            <a:pPr marL="82440" algn="ctr">
              <a:spcBef>
                <a:spcPts val="598"/>
              </a:spcBef>
            </a:pP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>
          <a:xfrm>
            <a:off x="5277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 type="body"/>
          </p:nvPr>
        </p:nvSpPr>
        <p:spPr>
          <a:xfrm>
            <a:off x="1434960" y="39549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92" name="PlaceHolder 5"/>
          <p:cNvSpPr>
            <a:spLocks noGrp="1"/>
          </p:cNvSpPr>
          <p:nvPr>
            <p:ph type="body"/>
          </p:nvPr>
        </p:nvSpPr>
        <p:spPr>
          <a:xfrm>
            <a:off x="5277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397044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96" name="PlaceHolder 4"/>
          <p:cNvSpPr>
            <a:spLocks noGrp="1"/>
          </p:cNvSpPr>
          <p:nvPr>
            <p:ph type="body"/>
          </p:nvPr>
        </p:nvSpPr>
        <p:spPr>
          <a:xfrm>
            <a:off x="650628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97" name="PlaceHolder 5"/>
          <p:cNvSpPr>
            <a:spLocks noGrp="1"/>
          </p:cNvSpPr>
          <p:nvPr>
            <p:ph type="body"/>
          </p:nvPr>
        </p:nvSpPr>
        <p:spPr>
          <a:xfrm>
            <a:off x="143496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98" name="PlaceHolder 6"/>
          <p:cNvSpPr>
            <a:spLocks noGrp="1"/>
          </p:cNvSpPr>
          <p:nvPr>
            <p:ph type="body"/>
          </p:nvPr>
        </p:nvSpPr>
        <p:spPr>
          <a:xfrm>
            <a:off x="397044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99" name="PlaceHolder 7"/>
          <p:cNvSpPr>
            <a:spLocks noGrp="1"/>
          </p:cNvSpPr>
          <p:nvPr>
            <p:ph type="body"/>
          </p:nvPr>
        </p:nvSpPr>
        <p:spPr>
          <a:xfrm>
            <a:off x="650628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subTitle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0" tIns="0" rIns="0" bIns="0" anchor="ctr"/>
          <a:lstStyle/>
          <a:p>
            <a:pPr marL="82440" algn="ctr">
              <a:spcBef>
                <a:spcPts val="598"/>
              </a:spcBef>
            </a:pP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subTitle"/>
          </p:nvPr>
        </p:nvSpPr>
        <p:spPr>
          <a:xfrm>
            <a:off x="1434960" y="274320"/>
            <a:ext cx="7499520" cy="5299560"/>
          </a:xfrm>
          <a:prstGeom prst="rect">
            <a:avLst/>
          </a:prstGeom>
        </p:spPr>
        <p:txBody>
          <a:bodyPr lIns="0" tIns="0" rIns="0" bIns="0" anchor="ctr"/>
          <a:lstStyle/>
          <a:p>
            <a:pPr marL="82440" algn="ctr">
              <a:spcBef>
                <a:spcPts val="598"/>
              </a:spcBef>
            </a:pP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5277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1434960" y="39549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39" name="PlaceHolder 5"/>
          <p:cNvSpPr>
            <a:spLocks noGrp="1"/>
          </p:cNvSpPr>
          <p:nvPr>
            <p:ph type="body"/>
          </p:nvPr>
        </p:nvSpPr>
        <p:spPr>
          <a:xfrm>
            <a:off x="5277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397044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 type="body"/>
          </p:nvPr>
        </p:nvSpPr>
        <p:spPr>
          <a:xfrm>
            <a:off x="650628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44" name="PlaceHolder 5"/>
          <p:cNvSpPr>
            <a:spLocks noGrp="1"/>
          </p:cNvSpPr>
          <p:nvPr>
            <p:ph type="body"/>
          </p:nvPr>
        </p:nvSpPr>
        <p:spPr>
          <a:xfrm>
            <a:off x="143496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45" name="PlaceHolder 6"/>
          <p:cNvSpPr>
            <a:spLocks noGrp="1"/>
          </p:cNvSpPr>
          <p:nvPr>
            <p:ph type="body"/>
          </p:nvPr>
        </p:nvSpPr>
        <p:spPr>
          <a:xfrm>
            <a:off x="397044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46" name="PlaceHolder 7"/>
          <p:cNvSpPr>
            <a:spLocks noGrp="1"/>
          </p:cNvSpPr>
          <p:nvPr>
            <p:ph type="body"/>
          </p:nvPr>
        </p:nvSpPr>
        <p:spPr>
          <a:xfrm>
            <a:off x="650628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subTitle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0" tIns="0" rIns="0" bIns="0" anchor="ctr"/>
          <a:lstStyle/>
          <a:p>
            <a:pPr marL="82440" algn="ctr">
              <a:spcBef>
                <a:spcPts val="598"/>
              </a:spcBef>
            </a:pP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58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subTitle"/>
          </p:nvPr>
        </p:nvSpPr>
        <p:spPr>
          <a:xfrm>
            <a:off x="1434960" y="274320"/>
            <a:ext cx="7499520" cy="5299560"/>
          </a:xfrm>
          <a:prstGeom prst="rect">
            <a:avLst/>
          </a:prstGeom>
        </p:spPr>
        <p:txBody>
          <a:bodyPr lIns="0" tIns="0" rIns="0" bIns="0" anchor="ctr"/>
          <a:lstStyle/>
          <a:p>
            <a:pPr marL="82440" algn="ctr">
              <a:spcBef>
                <a:spcPts val="598"/>
              </a:spcBef>
            </a:pP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62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63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64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 type="body"/>
          </p:nvPr>
        </p:nvSpPr>
        <p:spPr>
          <a:xfrm>
            <a:off x="5277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71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72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75" name="PlaceHolder 3"/>
          <p:cNvSpPr>
            <a:spLocks noGrp="1"/>
          </p:cNvSpPr>
          <p:nvPr>
            <p:ph type="body"/>
          </p:nvPr>
        </p:nvSpPr>
        <p:spPr>
          <a:xfrm>
            <a:off x="1434960" y="39549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78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79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80" name="PlaceHolder 5"/>
          <p:cNvSpPr>
            <a:spLocks noGrp="1"/>
          </p:cNvSpPr>
          <p:nvPr>
            <p:ph type="body"/>
          </p:nvPr>
        </p:nvSpPr>
        <p:spPr>
          <a:xfrm>
            <a:off x="5277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82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83" name="PlaceHolder 3"/>
          <p:cNvSpPr>
            <a:spLocks noGrp="1"/>
          </p:cNvSpPr>
          <p:nvPr>
            <p:ph type="body"/>
          </p:nvPr>
        </p:nvSpPr>
        <p:spPr>
          <a:xfrm>
            <a:off x="397044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84" name="PlaceHolder 4"/>
          <p:cNvSpPr>
            <a:spLocks noGrp="1"/>
          </p:cNvSpPr>
          <p:nvPr>
            <p:ph type="body"/>
          </p:nvPr>
        </p:nvSpPr>
        <p:spPr>
          <a:xfrm>
            <a:off x="650628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85" name="PlaceHolder 5"/>
          <p:cNvSpPr>
            <a:spLocks noGrp="1"/>
          </p:cNvSpPr>
          <p:nvPr>
            <p:ph type="body"/>
          </p:nvPr>
        </p:nvSpPr>
        <p:spPr>
          <a:xfrm>
            <a:off x="143496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86" name="PlaceHolder 6"/>
          <p:cNvSpPr>
            <a:spLocks noGrp="1"/>
          </p:cNvSpPr>
          <p:nvPr>
            <p:ph type="body"/>
          </p:nvPr>
        </p:nvSpPr>
        <p:spPr>
          <a:xfrm>
            <a:off x="397044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87" name="PlaceHolder 7"/>
          <p:cNvSpPr>
            <a:spLocks noGrp="1"/>
          </p:cNvSpPr>
          <p:nvPr>
            <p:ph type="body"/>
          </p:nvPr>
        </p:nvSpPr>
        <p:spPr>
          <a:xfrm>
            <a:off x="650628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subTitle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0" tIns="0" rIns="0" bIns="0" anchor="ctr"/>
          <a:lstStyle/>
          <a:p>
            <a:pPr marL="82440" algn="ctr">
              <a:spcBef>
                <a:spcPts val="598"/>
              </a:spcBef>
            </a:pP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198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00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01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subTitle"/>
          </p:nvPr>
        </p:nvSpPr>
        <p:spPr>
          <a:xfrm>
            <a:off x="1434960" y="274320"/>
            <a:ext cx="7499520" cy="5299560"/>
          </a:xfrm>
          <a:prstGeom prst="rect">
            <a:avLst/>
          </a:prstGeom>
        </p:spPr>
        <p:txBody>
          <a:bodyPr lIns="0" tIns="0" rIns="0" bIns="0" anchor="ctr"/>
          <a:lstStyle/>
          <a:p>
            <a:pPr marL="82440" algn="ctr">
              <a:spcBef>
                <a:spcPts val="598"/>
              </a:spcBef>
            </a:pP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05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06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07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09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10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11" name="PlaceHolder 4"/>
          <p:cNvSpPr>
            <a:spLocks noGrp="1"/>
          </p:cNvSpPr>
          <p:nvPr>
            <p:ph type="body"/>
          </p:nvPr>
        </p:nvSpPr>
        <p:spPr>
          <a:xfrm>
            <a:off x="5277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13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14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15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17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18" name="PlaceHolder 3"/>
          <p:cNvSpPr>
            <a:spLocks noGrp="1"/>
          </p:cNvSpPr>
          <p:nvPr>
            <p:ph type="body"/>
          </p:nvPr>
        </p:nvSpPr>
        <p:spPr>
          <a:xfrm>
            <a:off x="1434960" y="39549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20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21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22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23" name="PlaceHolder 5"/>
          <p:cNvSpPr>
            <a:spLocks noGrp="1"/>
          </p:cNvSpPr>
          <p:nvPr>
            <p:ph type="body"/>
          </p:nvPr>
        </p:nvSpPr>
        <p:spPr>
          <a:xfrm>
            <a:off x="5277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subTitle"/>
          </p:nvPr>
        </p:nvSpPr>
        <p:spPr>
          <a:xfrm>
            <a:off x="1434960" y="274320"/>
            <a:ext cx="7499520" cy="5299560"/>
          </a:xfrm>
          <a:prstGeom prst="rect">
            <a:avLst/>
          </a:prstGeom>
        </p:spPr>
        <p:txBody>
          <a:bodyPr lIns="0" tIns="0" rIns="0" bIns="0" anchor="ctr"/>
          <a:lstStyle/>
          <a:p>
            <a:pPr marL="82440" algn="ctr">
              <a:spcBef>
                <a:spcPts val="598"/>
              </a:spcBef>
            </a:pP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25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26" name="PlaceHolder 3"/>
          <p:cNvSpPr>
            <a:spLocks noGrp="1"/>
          </p:cNvSpPr>
          <p:nvPr>
            <p:ph type="body"/>
          </p:nvPr>
        </p:nvSpPr>
        <p:spPr>
          <a:xfrm>
            <a:off x="397044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27" name="PlaceHolder 4"/>
          <p:cNvSpPr>
            <a:spLocks noGrp="1"/>
          </p:cNvSpPr>
          <p:nvPr>
            <p:ph type="body"/>
          </p:nvPr>
        </p:nvSpPr>
        <p:spPr>
          <a:xfrm>
            <a:off x="650628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28" name="PlaceHolder 5"/>
          <p:cNvSpPr>
            <a:spLocks noGrp="1"/>
          </p:cNvSpPr>
          <p:nvPr>
            <p:ph type="body"/>
          </p:nvPr>
        </p:nvSpPr>
        <p:spPr>
          <a:xfrm>
            <a:off x="143496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29" name="PlaceHolder 6"/>
          <p:cNvSpPr>
            <a:spLocks noGrp="1"/>
          </p:cNvSpPr>
          <p:nvPr>
            <p:ph type="body"/>
          </p:nvPr>
        </p:nvSpPr>
        <p:spPr>
          <a:xfrm>
            <a:off x="397044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30" name="PlaceHolder 7"/>
          <p:cNvSpPr>
            <a:spLocks noGrp="1"/>
          </p:cNvSpPr>
          <p:nvPr>
            <p:ph type="body"/>
          </p:nvPr>
        </p:nvSpPr>
        <p:spPr>
          <a:xfrm>
            <a:off x="650628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37" name="PlaceHolder 2"/>
          <p:cNvSpPr>
            <a:spLocks noGrp="1"/>
          </p:cNvSpPr>
          <p:nvPr>
            <p:ph type="subTitle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0" tIns="0" rIns="0" bIns="0" anchor="ctr"/>
          <a:lstStyle/>
          <a:p>
            <a:pPr marL="82440" algn="ctr">
              <a:spcBef>
                <a:spcPts val="598"/>
              </a:spcBef>
            </a:pP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39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41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42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subTitle"/>
          </p:nvPr>
        </p:nvSpPr>
        <p:spPr>
          <a:xfrm>
            <a:off x="1434960" y="274320"/>
            <a:ext cx="7499520" cy="5299560"/>
          </a:xfrm>
          <a:prstGeom prst="rect">
            <a:avLst/>
          </a:prstGeom>
        </p:spPr>
        <p:txBody>
          <a:bodyPr lIns="0" tIns="0" rIns="0" bIns="0" anchor="ctr"/>
          <a:lstStyle/>
          <a:p>
            <a:pPr marL="82440" algn="ctr">
              <a:spcBef>
                <a:spcPts val="598"/>
              </a:spcBef>
            </a:pP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46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47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48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50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51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52" name="PlaceHolder 4"/>
          <p:cNvSpPr>
            <a:spLocks noGrp="1"/>
          </p:cNvSpPr>
          <p:nvPr>
            <p:ph type="body"/>
          </p:nvPr>
        </p:nvSpPr>
        <p:spPr>
          <a:xfrm>
            <a:off x="5277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54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55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56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58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59" name="PlaceHolder 3"/>
          <p:cNvSpPr>
            <a:spLocks noGrp="1"/>
          </p:cNvSpPr>
          <p:nvPr>
            <p:ph type="body"/>
          </p:nvPr>
        </p:nvSpPr>
        <p:spPr>
          <a:xfrm>
            <a:off x="1434960" y="39549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61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62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63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64" name="PlaceHolder 5"/>
          <p:cNvSpPr>
            <a:spLocks noGrp="1"/>
          </p:cNvSpPr>
          <p:nvPr>
            <p:ph type="body"/>
          </p:nvPr>
        </p:nvSpPr>
        <p:spPr>
          <a:xfrm>
            <a:off x="5277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66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67" name="PlaceHolder 3"/>
          <p:cNvSpPr>
            <a:spLocks noGrp="1"/>
          </p:cNvSpPr>
          <p:nvPr>
            <p:ph type="body"/>
          </p:nvPr>
        </p:nvSpPr>
        <p:spPr>
          <a:xfrm>
            <a:off x="397044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68" name="PlaceHolder 4"/>
          <p:cNvSpPr>
            <a:spLocks noGrp="1"/>
          </p:cNvSpPr>
          <p:nvPr>
            <p:ph type="body"/>
          </p:nvPr>
        </p:nvSpPr>
        <p:spPr>
          <a:xfrm>
            <a:off x="650628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69" name="PlaceHolder 5"/>
          <p:cNvSpPr>
            <a:spLocks noGrp="1"/>
          </p:cNvSpPr>
          <p:nvPr>
            <p:ph type="body"/>
          </p:nvPr>
        </p:nvSpPr>
        <p:spPr>
          <a:xfrm>
            <a:off x="143496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70" name="PlaceHolder 6"/>
          <p:cNvSpPr>
            <a:spLocks noGrp="1"/>
          </p:cNvSpPr>
          <p:nvPr>
            <p:ph type="body"/>
          </p:nvPr>
        </p:nvSpPr>
        <p:spPr>
          <a:xfrm>
            <a:off x="397044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71" name="PlaceHolder 7"/>
          <p:cNvSpPr>
            <a:spLocks noGrp="1"/>
          </p:cNvSpPr>
          <p:nvPr>
            <p:ph type="body"/>
          </p:nvPr>
        </p:nvSpPr>
        <p:spPr>
          <a:xfrm>
            <a:off x="650628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83" name="PlaceHolder 2"/>
          <p:cNvSpPr>
            <a:spLocks noGrp="1"/>
          </p:cNvSpPr>
          <p:nvPr>
            <p:ph type="subTitle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0" tIns="0" rIns="0" bIns="0" anchor="ctr"/>
          <a:lstStyle/>
          <a:p>
            <a:pPr marL="82440" algn="ctr">
              <a:spcBef>
                <a:spcPts val="598"/>
              </a:spcBef>
            </a:pP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85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87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88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PlaceHolder 1"/>
          <p:cNvSpPr>
            <a:spLocks noGrp="1"/>
          </p:cNvSpPr>
          <p:nvPr>
            <p:ph type="subTitle"/>
          </p:nvPr>
        </p:nvSpPr>
        <p:spPr>
          <a:xfrm>
            <a:off x="1434960" y="274320"/>
            <a:ext cx="7499520" cy="5299560"/>
          </a:xfrm>
          <a:prstGeom prst="rect">
            <a:avLst/>
          </a:prstGeom>
        </p:spPr>
        <p:txBody>
          <a:bodyPr lIns="0" tIns="0" rIns="0" bIns="0" anchor="ctr"/>
          <a:lstStyle/>
          <a:p>
            <a:pPr marL="82440" algn="ctr">
              <a:spcBef>
                <a:spcPts val="598"/>
              </a:spcBef>
            </a:pP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92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93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94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8" name="PlaceHolder 4"/>
          <p:cNvSpPr>
            <a:spLocks noGrp="1"/>
          </p:cNvSpPr>
          <p:nvPr>
            <p:ph type="body"/>
          </p:nvPr>
        </p:nvSpPr>
        <p:spPr>
          <a:xfrm>
            <a:off x="5277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296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97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98" name="PlaceHolder 4"/>
          <p:cNvSpPr>
            <a:spLocks noGrp="1"/>
          </p:cNvSpPr>
          <p:nvPr>
            <p:ph type="body"/>
          </p:nvPr>
        </p:nvSpPr>
        <p:spPr>
          <a:xfrm>
            <a:off x="5277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300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01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02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304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05" name="PlaceHolder 3"/>
          <p:cNvSpPr>
            <a:spLocks noGrp="1"/>
          </p:cNvSpPr>
          <p:nvPr>
            <p:ph type="body"/>
          </p:nvPr>
        </p:nvSpPr>
        <p:spPr>
          <a:xfrm>
            <a:off x="1434960" y="39549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307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08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09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10" name="PlaceHolder 5"/>
          <p:cNvSpPr>
            <a:spLocks noGrp="1"/>
          </p:cNvSpPr>
          <p:nvPr>
            <p:ph type="body"/>
          </p:nvPr>
        </p:nvSpPr>
        <p:spPr>
          <a:xfrm>
            <a:off x="5277960" y="39549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312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13" name="PlaceHolder 3"/>
          <p:cNvSpPr>
            <a:spLocks noGrp="1"/>
          </p:cNvSpPr>
          <p:nvPr>
            <p:ph type="body"/>
          </p:nvPr>
        </p:nvSpPr>
        <p:spPr>
          <a:xfrm>
            <a:off x="397044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14" name="PlaceHolder 4"/>
          <p:cNvSpPr>
            <a:spLocks noGrp="1"/>
          </p:cNvSpPr>
          <p:nvPr>
            <p:ph type="body"/>
          </p:nvPr>
        </p:nvSpPr>
        <p:spPr>
          <a:xfrm>
            <a:off x="6506280" y="14475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15" name="PlaceHolder 5"/>
          <p:cNvSpPr>
            <a:spLocks noGrp="1"/>
          </p:cNvSpPr>
          <p:nvPr>
            <p:ph type="body"/>
          </p:nvPr>
        </p:nvSpPr>
        <p:spPr>
          <a:xfrm>
            <a:off x="143496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16" name="PlaceHolder 6"/>
          <p:cNvSpPr>
            <a:spLocks noGrp="1"/>
          </p:cNvSpPr>
          <p:nvPr>
            <p:ph type="body"/>
          </p:nvPr>
        </p:nvSpPr>
        <p:spPr>
          <a:xfrm>
            <a:off x="397044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17" name="PlaceHolder 7"/>
          <p:cNvSpPr>
            <a:spLocks noGrp="1"/>
          </p:cNvSpPr>
          <p:nvPr>
            <p:ph type="body"/>
          </p:nvPr>
        </p:nvSpPr>
        <p:spPr>
          <a:xfrm>
            <a:off x="6506280" y="3954960"/>
            <a:ext cx="2414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277960" y="1447560"/>
            <a:ext cx="365976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1434960" y="3954960"/>
            <a:ext cx="7499520" cy="2289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image" Target="../media/image1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stomShape 1"/>
          <p:cNvSpPr/>
          <p:nvPr/>
        </p:nvSpPr>
        <p:spPr>
          <a:xfrm>
            <a:off x="-816120" y="-816120"/>
            <a:ext cx="1638360" cy="1638360"/>
          </a:xfrm>
          <a:custGeom>
            <a:avLst/>
            <a:gdLst/>
            <a:ahLst/>
            <a:cxnLst/>
            <a:rect l="l" t="t" r="r" b="b"/>
            <a:pathLst>
              <a:path w="819655" h="819284">
                <a:moveTo>
                  <a:pt x="1638300" y="819150"/>
                </a:moveTo>
                <a:cubicBezTo>
                  <a:pt x="1638300" y="1036490"/>
                  <a:pt x="1551928" y="1244920"/>
                  <a:pt x="1398198" y="1398555"/>
                </a:cubicBezTo>
                <a:cubicBezTo>
                  <a:pt x="1244468" y="1552190"/>
                  <a:pt x="1035985" y="1638434"/>
                  <a:pt x="818645" y="1638300"/>
                </a:cubicBezTo>
                <a:cubicBezTo>
                  <a:pt x="818813" y="1365250"/>
                  <a:pt x="818982" y="1092200"/>
                  <a:pt x="819150" y="819150"/>
                </a:cubicBezTo>
                <a:lnTo>
                  <a:pt x="1638300" y="819150"/>
                </a:lnTo>
                <a:close/>
              </a:path>
            </a:pathLst>
          </a:custGeom>
          <a:solidFill>
            <a:srgbClr val="FEFAF4">
              <a:alpha val="33000"/>
            </a:srgbClr>
          </a:solidFill>
          <a:ln w="3240">
            <a:solidFill>
              <a:srgbClr val="D2C39E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" name="CustomShape 2"/>
          <p:cNvSpPr/>
          <p:nvPr/>
        </p:nvSpPr>
        <p:spPr>
          <a:xfrm>
            <a:off x="168120" y="20520"/>
            <a:ext cx="1703520" cy="1703520"/>
          </a:xfrm>
          <a:prstGeom prst="ellipse">
            <a:avLst/>
          </a:prstGeom>
          <a:noFill/>
          <a:ln w="27360">
            <a:solidFill>
              <a:srgbClr val="FFF6DB"/>
            </a:solidFill>
            <a:miter/>
          </a:ln>
          <a:effectLst>
            <a:outerShdw dist="12600" dir="5400000">
              <a:srgbClr val="AFA58D">
                <a:alpha val="8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2" name="Group 3"/>
          <p:cNvGrpSpPr/>
          <p:nvPr/>
        </p:nvGrpSpPr>
        <p:grpSpPr>
          <a:xfrm>
            <a:off x="171360" y="1042920"/>
            <a:ext cx="1157400" cy="1150920"/>
            <a:chOff x="171360" y="1042920"/>
            <a:chExt cx="1157400" cy="1150920"/>
          </a:xfrm>
        </p:grpSpPr>
        <p:pic>
          <p:nvPicPr>
            <p:cNvPr id="3" name="Кольцо 10"/>
            <p:cNvPicPr/>
            <p:nvPr/>
          </p:nvPicPr>
          <p:blipFill>
            <a:blip r:embed="rId15"/>
            <a:stretch/>
          </p:blipFill>
          <p:spPr>
            <a:xfrm>
              <a:off x="171360" y="1042920"/>
              <a:ext cx="1157400" cy="1150920"/>
            </a:xfrm>
            <a:prstGeom prst="rect">
              <a:avLst/>
            </a:prstGeom>
            <a:ln>
              <a:noFill/>
            </a:ln>
          </p:spPr>
        </p:pic>
        <p:sp>
          <p:nvSpPr>
            <p:cNvPr id="4" name="CustomShape 4"/>
            <p:cNvSpPr/>
            <p:nvPr/>
          </p:nvSpPr>
          <p:spPr>
            <a:xfrm rot="2315400">
              <a:off x="347400" y="1216080"/>
              <a:ext cx="795240" cy="77940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5" name="CustomShape 5"/>
          <p:cNvSpPr/>
          <p:nvPr/>
        </p:nvSpPr>
        <p:spPr>
          <a:xfrm>
            <a:off x="1012680" y="0"/>
            <a:ext cx="813132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" name="PlaceHolder 6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r>
              <a:rPr lang="en-US" sz="4300" b="0" strike="noStrike" spc="-1">
                <a:solidFill>
                  <a:srgbClr val="572314"/>
                </a:solidFill>
                <a:latin typeface="Corbel"/>
              </a:rPr>
              <a:t>Click to edit the title text format</a:t>
            </a:r>
          </a:p>
        </p:txBody>
      </p:sp>
      <p:sp>
        <p:nvSpPr>
          <p:cNvPr id="7" name="PlaceHolder 7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Click to edit the outline text format</a:t>
            </a:r>
          </a:p>
          <a:p>
            <a:pPr marL="639720" lvl="1" indent="-236520">
              <a:spcBef>
                <a:spcPts val="598"/>
              </a:spcBef>
              <a:buClr>
                <a:srgbClr val="3891A7"/>
              </a:buClr>
              <a:buFont typeface="Verdana"/>
              <a:buChar char="◦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Second Outline Level</a:t>
            </a:r>
          </a:p>
          <a:p>
            <a:pPr marL="885600" lvl="2" indent="-228600">
              <a:spcBef>
                <a:spcPts val="598"/>
              </a:spcBef>
              <a:buClr>
                <a:srgbClr val="FEB80A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Third Outline Level</a:t>
            </a:r>
          </a:p>
          <a:p>
            <a:pPr marL="1096920" lvl="3" indent="-173160">
              <a:spcBef>
                <a:spcPts val="598"/>
              </a:spcBef>
              <a:buClr>
                <a:srgbClr val="C32D2E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Fourth Outline Level</a:t>
            </a:r>
          </a:p>
          <a:p>
            <a:pPr marL="1296720" lvl="4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Fifth Outline Level</a:t>
            </a:r>
          </a:p>
          <a:p>
            <a:pPr marL="1296720" lvl="5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Sixth Outline Level</a:t>
            </a:r>
          </a:p>
          <a:p>
            <a:pPr marL="1296720" lvl="6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Seventh Outline Level</a:t>
            </a:r>
          </a:p>
        </p:txBody>
      </p:sp>
      <p:sp>
        <p:nvSpPr>
          <p:cNvPr id="8" name="PlaceHolder 8"/>
          <p:cNvSpPr>
            <a:spLocks noGrp="1"/>
          </p:cNvSpPr>
          <p:nvPr>
            <p:ph type="dt"/>
          </p:nvPr>
        </p:nvSpPr>
        <p:spPr>
          <a:xfrm>
            <a:off x="3580920" y="6305040"/>
            <a:ext cx="213372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r"/>
            <a:r>
              <a:rPr lang="ru-RU" sz="1200" b="0" strike="noStrike" spc="-1">
                <a:solidFill>
                  <a:srgbClr val="B5A788"/>
                </a:solidFill>
                <a:latin typeface="Times New Roman"/>
              </a:rPr>
              <a:t>&lt;date/time&gt;</a:t>
            </a:r>
            <a:endParaRPr lang="en-US" sz="1200" b="0" strike="noStrike" spc="-1">
              <a:latin typeface="Times New Roman"/>
            </a:endParaRPr>
          </a:p>
        </p:txBody>
      </p:sp>
      <p:sp>
        <p:nvSpPr>
          <p:cNvPr id="9" name="PlaceHolder 9"/>
          <p:cNvSpPr>
            <a:spLocks noGrp="1"/>
          </p:cNvSpPr>
          <p:nvPr>
            <p:ph type="ftr"/>
          </p:nvPr>
        </p:nvSpPr>
        <p:spPr>
          <a:xfrm>
            <a:off x="5714640" y="6305040"/>
            <a:ext cx="289548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endParaRPr lang="en-US" sz="1800" b="1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0" name="PlaceHolder 10"/>
          <p:cNvSpPr>
            <a:spLocks noGrp="1"/>
          </p:cNvSpPr>
          <p:nvPr>
            <p:ph type="sldNum"/>
          </p:nvPr>
        </p:nvSpPr>
        <p:spPr>
          <a:xfrm>
            <a:off x="8613720" y="6305040"/>
            <a:ext cx="45720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ctr"/>
            <a:fld id="{11D9487C-DAC1-46E1-87B6-B2A98F416252}" type="slidenum">
              <a:rPr lang="ru-RU" sz="1200" b="0" strike="noStrike" spc="-1">
                <a:solidFill>
                  <a:srgbClr val="B5A788"/>
                </a:solidFill>
                <a:latin typeface="Times New Roman"/>
              </a:rPr>
              <a:t>‹#›</a:t>
            </a:fld>
            <a:endParaRPr lang="en-US" sz="1200" b="0" strike="noStrike" spc="-1">
              <a:latin typeface="Times New Roman"/>
            </a:endParaRPr>
          </a:p>
        </p:txBody>
      </p:sp>
      <p:sp>
        <p:nvSpPr>
          <p:cNvPr id="11" name="CustomShape 11"/>
          <p:cNvSpPr/>
          <p:nvPr/>
        </p:nvSpPr>
        <p:spPr>
          <a:xfrm>
            <a:off x="1014480" y="0"/>
            <a:ext cx="7308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dist="38160" dir="10800000">
              <a:srgbClr val="706B5F">
                <a:alpha val="2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newsfla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ustomShape 1"/>
          <p:cNvSpPr/>
          <p:nvPr/>
        </p:nvSpPr>
        <p:spPr>
          <a:xfrm>
            <a:off x="-816120" y="-816120"/>
            <a:ext cx="1638360" cy="1638360"/>
          </a:xfrm>
          <a:custGeom>
            <a:avLst/>
            <a:gdLst/>
            <a:ahLst/>
            <a:cxnLst/>
            <a:rect l="l" t="t" r="r" b="b"/>
            <a:pathLst>
              <a:path w="819655" h="819284">
                <a:moveTo>
                  <a:pt x="1638300" y="819150"/>
                </a:moveTo>
                <a:cubicBezTo>
                  <a:pt x="1638300" y="1036490"/>
                  <a:pt x="1551928" y="1244920"/>
                  <a:pt x="1398198" y="1398555"/>
                </a:cubicBezTo>
                <a:cubicBezTo>
                  <a:pt x="1244468" y="1552190"/>
                  <a:pt x="1035985" y="1638434"/>
                  <a:pt x="818645" y="1638300"/>
                </a:cubicBezTo>
                <a:cubicBezTo>
                  <a:pt x="818813" y="1365250"/>
                  <a:pt x="818982" y="1092200"/>
                  <a:pt x="819150" y="819150"/>
                </a:cubicBezTo>
                <a:lnTo>
                  <a:pt x="1638300" y="819150"/>
                </a:lnTo>
                <a:close/>
              </a:path>
            </a:pathLst>
          </a:custGeom>
          <a:solidFill>
            <a:srgbClr val="FEFAF4">
              <a:alpha val="33000"/>
            </a:srgbClr>
          </a:solidFill>
          <a:ln w="3240">
            <a:solidFill>
              <a:srgbClr val="D2C39E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" name="CustomShape 2"/>
          <p:cNvSpPr/>
          <p:nvPr/>
        </p:nvSpPr>
        <p:spPr>
          <a:xfrm>
            <a:off x="168120" y="20520"/>
            <a:ext cx="1703520" cy="1703520"/>
          </a:xfrm>
          <a:prstGeom prst="ellipse">
            <a:avLst/>
          </a:prstGeom>
          <a:noFill/>
          <a:ln w="27360">
            <a:solidFill>
              <a:srgbClr val="FFF6DB"/>
            </a:solidFill>
            <a:miter/>
          </a:ln>
          <a:effectLst>
            <a:outerShdw dist="12600" dir="5400000">
              <a:srgbClr val="AFA58D">
                <a:alpha val="8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50" name="Group 3"/>
          <p:cNvGrpSpPr/>
          <p:nvPr/>
        </p:nvGrpSpPr>
        <p:grpSpPr>
          <a:xfrm>
            <a:off x="171360" y="1042920"/>
            <a:ext cx="1157400" cy="1150920"/>
            <a:chOff x="171360" y="1042920"/>
            <a:chExt cx="1157400" cy="1150920"/>
          </a:xfrm>
        </p:grpSpPr>
        <p:pic>
          <p:nvPicPr>
            <p:cNvPr id="51" name="Кольцо 10"/>
            <p:cNvPicPr/>
            <p:nvPr/>
          </p:nvPicPr>
          <p:blipFill>
            <a:blip r:embed="rId15"/>
            <a:stretch/>
          </p:blipFill>
          <p:spPr>
            <a:xfrm>
              <a:off x="171360" y="1042920"/>
              <a:ext cx="1157400" cy="1150920"/>
            </a:xfrm>
            <a:prstGeom prst="rect">
              <a:avLst/>
            </a:prstGeom>
            <a:ln>
              <a:noFill/>
            </a:ln>
          </p:spPr>
        </p:pic>
        <p:sp>
          <p:nvSpPr>
            <p:cNvPr id="52" name="CustomShape 4"/>
            <p:cNvSpPr/>
            <p:nvPr/>
          </p:nvSpPr>
          <p:spPr>
            <a:xfrm rot="2315400">
              <a:off x="347400" y="1216080"/>
              <a:ext cx="795240" cy="77940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53" name="CustomShape 5"/>
          <p:cNvSpPr/>
          <p:nvPr/>
        </p:nvSpPr>
        <p:spPr>
          <a:xfrm>
            <a:off x="1012680" y="0"/>
            <a:ext cx="813132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4" name="CustomShape 6"/>
          <p:cNvSpPr/>
          <p:nvPr/>
        </p:nvSpPr>
        <p:spPr>
          <a:xfrm>
            <a:off x="1014480" y="0"/>
            <a:ext cx="7308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dist="38160" dir="10800000">
              <a:srgbClr val="706B5F">
                <a:alpha val="2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55" name="Group 7"/>
          <p:cNvGrpSpPr/>
          <p:nvPr/>
        </p:nvGrpSpPr>
        <p:grpSpPr>
          <a:xfrm>
            <a:off x="920880" y="1414440"/>
            <a:ext cx="218880" cy="212760"/>
            <a:chOff x="920880" y="1414440"/>
            <a:chExt cx="218880" cy="212760"/>
          </a:xfrm>
        </p:grpSpPr>
        <p:pic>
          <p:nvPicPr>
            <p:cNvPr id="56" name="Овал 12"/>
            <p:cNvPicPr/>
            <p:nvPr/>
          </p:nvPicPr>
          <p:blipFill>
            <a:blip r:embed="rId16"/>
            <a:stretch/>
          </p:blipFill>
          <p:spPr>
            <a:xfrm>
              <a:off x="920880" y="1414440"/>
              <a:ext cx="218880" cy="212760"/>
            </a:xfrm>
            <a:prstGeom prst="rect">
              <a:avLst/>
            </a:prstGeom>
            <a:ln>
              <a:noFill/>
            </a:ln>
          </p:spPr>
        </p:pic>
        <p:sp>
          <p:nvSpPr>
            <p:cNvPr id="57" name="CustomShape 8"/>
            <p:cNvSpPr/>
            <p:nvPr/>
          </p:nvSpPr>
          <p:spPr>
            <a:xfrm>
              <a:off x="952560" y="1444680"/>
              <a:ext cx="149040" cy="14904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58" name="CustomShape 9"/>
          <p:cNvSpPr/>
          <p:nvPr/>
        </p:nvSpPr>
        <p:spPr>
          <a:xfrm>
            <a:off x="1157400" y="1344600"/>
            <a:ext cx="63360" cy="65160"/>
          </a:xfrm>
          <a:prstGeom prst="ellipse">
            <a:avLst/>
          </a:prstGeom>
          <a:noFill/>
          <a:ln w="12600">
            <a:solidFill>
              <a:srgbClr val="307F93">
                <a:alpha val="60000"/>
              </a:srgbClr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" name="PlaceHolder 10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r>
              <a:rPr lang="en-US" sz="4300" b="0" strike="noStrike" spc="-1">
                <a:solidFill>
                  <a:srgbClr val="572314"/>
                </a:solidFill>
                <a:latin typeface="Corbel"/>
              </a:rPr>
              <a:t>Click to edit the title text format</a:t>
            </a:r>
          </a:p>
        </p:txBody>
      </p:sp>
      <p:sp>
        <p:nvSpPr>
          <p:cNvPr id="60" name="PlaceHolder 11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Click to edit the outline text format</a:t>
            </a:r>
          </a:p>
          <a:p>
            <a:pPr marL="639720" lvl="1" indent="-236520">
              <a:spcBef>
                <a:spcPts val="598"/>
              </a:spcBef>
              <a:buClr>
                <a:srgbClr val="3891A7"/>
              </a:buClr>
              <a:buFont typeface="Verdana"/>
              <a:buChar char="◦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Second Outline Level</a:t>
            </a:r>
          </a:p>
          <a:p>
            <a:pPr marL="885600" lvl="2" indent="-228600">
              <a:spcBef>
                <a:spcPts val="598"/>
              </a:spcBef>
              <a:buClr>
                <a:srgbClr val="FEB80A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Third Outline Level</a:t>
            </a:r>
          </a:p>
          <a:p>
            <a:pPr marL="1096920" lvl="3" indent="-173160">
              <a:spcBef>
                <a:spcPts val="598"/>
              </a:spcBef>
              <a:buClr>
                <a:srgbClr val="C32D2E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Fourth Outline Level</a:t>
            </a:r>
          </a:p>
          <a:p>
            <a:pPr marL="1296720" lvl="4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Fifth Outline Level</a:t>
            </a:r>
          </a:p>
          <a:p>
            <a:pPr marL="1296720" lvl="5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Sixth Outline Level</a:t>
            </a:r>
          </a:p>
          <a:p>
            <a:pPr marL="1296720" lvl="6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Seventh Outline Level</a:t>
            </a:r>
          </a:p>
        </p:txBody>
      </p:sp>
      <p:sp>
        <p:nvSpPr>
          <p:cNvPr id="61" name="PlaceHolder 12"/>
          <p:cNvSpPr>
            <a:spLocks noGrp="1"/>
          </p:cNvSpPr>
          <p:nvPr>
            <p:ph type="dt"/>
          </p:nvPr>
        </p:nvSpPr>
        <p:spPr>
          <a:xfrm>
            <a:off x="3580920" y="6305040"/>
            <a:ext cx="213372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r"/>
            <a:r>
              <a:rPr lang="ru-RU" sz="1200" b="0" strike="noStrike" spc="-1">
                <a:solidFill>
                  <a:srgbClr val="B5A788"/>
                </a:solidFill>
                <a:latin typeface="Times New Roman"/>
              </a:rPr>
              <a:t>&lt;date/time&gt;</a:t>
            </a:r>
            <a:endParaRPr lang="en-US" sz="1200" b="0" strike="noStrike" spc="-1">
              <a:latin typeface="Times New Roman"/>
            </a:endParaRPr>
          </a:p>
        </p:txBody>
      </p:sp>
      <p:sp>
        <p:nvSpPr>
          <p:cNvPr id="62" name="PlaceHolder 13"/>
          <p:cNvSpPr>
            <a:spLocks noGrp="1"/>
          </p:cNvSpPr>
          <p:nvPr>
            <p:ph type="ftr"/>
          </p:nvPr>
        </p:nvSpPr>
        <p:spPr>
          <a:xfrm>
            <a:off x="5714640" y="6305040"/>
            <a:ext cx="289548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endParaRPr lang="en-US" sz="1800" b="1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63" name="PlaceHolder 14"/>
          <p:cNvSpPr>
            <a:spLocks noGrp="1"/>
          </p:cNvSpPr>
          <p:nvPr>
            <p:ph type="sldNum"/>
          </p:nvPr>
        </p:nvSpPr>
        <p:spPr>
          <a:xfrm>
            <a:off x="8613720" y="6305040"/>
            <a:ext cx="45720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ctr"/>
            <a:fld id="{27AADB22-1D8A-4B0E-B58D-39DC4D410B8B}" type="slidenum">
              <a:rPr lang="ru-RU" sz="1200" b="0" strike="noStrike" spc="-1">
                <a:solidFill>
                  <a:srgbClr val="B5A788"/>
                </a:solidFill>
                <a:latin typeface="Times New Roman"/>
              </a:rPr>
              <a:t>‹#›</a:t>
            </a:fld>
            <a:endParaRPr lang="en-US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>
    <p:newsfla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CustomShape 1"/>
          <p:cNvSpPr/>
          <p:nvPr/>
        </p:nvSpPr>
        <p:spPr>
          <a:xfrm>
            <a:off x="2282760" y="0"/>
            <a:ext cx="6858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1" name="CustomShape 2"/>
          <p:cNvSpPr/>
          <p:nvPr/>
        </p:nvSpPr>
        <p:spPr>
          <a:xfrm>
            <a:off x="2286000" y="0"/>
            <a:ext cx="7632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dist="38160" dir="10800000">
              <a:srgbClr val="706B5F">
                <a:alpha val="2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102" name="Group 3"/>
          <p:cNvGrpSpPr/>
          <p:nvPr/>
        </p:nvGrpSpPr>
        <p:grpSpPr>
          <a:xfrm>
            <a:off x="2170080" y="2816280"/>
            <a:ext cx="219240" cy="212760"/>
            <a:chOff x="2170080" y="2816280"/>
            <a:chExt cx="219240" cy="212760"/>
          </a:xfrm>
        </p:grpSpPr>
        <p:pic>
          <p:nvPicPr>
            <p:cNvPr id="103" name="Овал 15"/>
            <p:cNvPicPr/>
            <p:nvPr/>
          </p:nvPicPr>
          <p:blipFill>
            <a:blip r:embed="rId15"/>
            <a:stretch/>
          </p:blipFill>
          <p:spPr>
            <a:xfrm>
              <a:off x="2170080" y="2816280"/>
              <a:ext cx="219240" cy="212760"/>
            </a:xfrm>
            <a:prstGeom prst="rect">
              <a:avLst/>
            </a:prstGeom>
            <a:ln>
              <a:noFill/>
            </a:ln>
          </p:spPr>
        </p:pic>
        <p:sp>
          <p:nvSpPr>
            <p:cNvPr id="104" name="CustomShape 4"/>
            <p:cNvSpPr/>
            <p:nvPr/>
          </p:nvSpPr>
          <p:spPr>
            <a:xfrm>
              <a:off x="2203560" y="2844720"/>
              <a:ext cx="147600" cy="14940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105" name="CustomShape 5"/>
          <p:cNvSpPr/>
          <p:nvPr/>
        </p:nvSpPr>
        <p:spPr>
          <a:xfrm>
            <a:off x="2408400" y="2746440"/>
            <a:ext cx="63360" cy="63360"/>
          </a:xfrm>
          <a:prstGeom prst="ellipse">
            <a:avLst/>
          </a:prstGeom>
          <a:noFill/>
          <a:ln w="12600">
            <a:solidFill>
              <a:srgbClr val="307F93">
                <a:alpha val="60000"/>
              </a:srgbClr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6" name="PlaceHolder 6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r>
              <a:rPr lang="en-US" sz="4300" b="0" strike="noStrike" spc="-1">
                <a:solidFill>
                  <a:srgbClr val="572314"/>
                </a:solidFill>
                <a:latin typeface="Corbel"/>
              </a:rPr>
              <a:t>Click to edit the title text format</a:t>
            </a:r>
          </a:p>
        </p:txBody>
      </p:sp>
      <p:sp>
        <p:nvSpPr>
          <p:cNvPr id="107" name="PlaceHolder 7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Click to edit the outline text format</a:t>
            </a:r>
          </a:p>
          <a:p>
            <a:pPr marL="639720" lvl="1" indent="-236520">
              <a:spcBef>
                <a:spcPts val="598"/>
              </a:spcBef>
              <a:buClr>
                <a:srgbClr val="3891A7"/>
              </a:buClr>
              <a:buFont typeface="Verdana"/>
              <a:buChar char="◦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Second Outline Level</a:t>
            </a:r>
          </a:p>
          <a:p>
            <a:pPr marL="885600" lvl="2" indent="-228600">
              <a:spcBef>
                <a:spcPts val="598"/>
              </a:spcBef>
              <a:buClr>
                <a:srgbClr val="FEB80A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Third Outline Level</a:t>
            </a:r>
          </a:p>
          <a:p>
            <a:pPr marL="1096920" lvl="3" indent="-173160">
              <a:spcBef>
                <a:spcPts val="598"/>
              </a:spcBef>
              <a:buClr>
                <a:srgbClr val="C32D2E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Fourth Outline Level</a:t>
            </a:r>
          </a:p>
          <a:p>
            <a:pPr marL="1296720" lvl="4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Fifth Outline Level</a:t>
            </a:r>
          </a:p>
          <a:p>
            <a:pPr marL="1296720" lvl="5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Sixth Outline Level</a:t>
            </a:r>
          </a:p>
          <a:p>
            <a:pPr marL="1296720" lvl="6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Seventh Outline Level</a:t>
            </a:r>
          </a:p>
        </p:txBody>
      </p:sp>
      <p:sp>
        <p:nvSpPr>
          <p:cNvPr id="108" name="PlaceHolder 8"/>
          <p:cNvSpPr>
            <a:spLocks noGrp="1"/>
          </p:cNvSpPr>
          <p:nvPr>
            <p:ph type="dt"/>
          </p:nvPr>
        </p:nvSpPr>
        <p:spPr>
          <a:xfrm>
            <a:off x="3580920" y="6305040"/>
            <a:ext cx="213372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r"/>
            <a:r>
              <a:rPr lang="ru-RU" sz="1200" b="0" strike="noStrike" spc="-1">
                <a:solidFill>
                  <a:srgbClr val="B5A788"/>
                </a:solidFill>
                <a:latin typeface="Times New Roman"/>
              </a:rPr>
              <a:t>&lt;date/time&gt;</a:t>
            </a:r>
            <a:endParaRPr lang="en-US" sz="1200" b="0" strike="noStrike" spc="-1">
              <a:latin typeface="Times New Roman"/>
            </a:endParaRPr>
          </a:p>
        </p:txBody>
      </p:sp>
      <p:sp>
        <p:nvSpPr>
          <p:cNvPr id="109" name="PlaceHolder 9"/>
          <p:cNvSpPr>
            <a:spLocks noGrp="1"/>
          </p:cNvSpPr>
          <p:nvPr>
            <p:ph type="ftr"/>
          </p:nvPr>
        </p:nvSpPr>
        <p:spPr>
          <a:xfrm>
            <a:off x="5714640" y="6305040"/>
            <a:ext cx="289548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endParaRPr lang="en-US" sz="1800" b="1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10" name="PlaceHolder 10"/>
          <p:cNvSpPr>
            <a:spLocks noGrp="1"/>
          </p:cNvSpPr>
          <p:nvPr>
            <p:ph type="sldNum"/>
          </p:nvPr>
        </p:nvSpPr>
        <p:spPr>
          <a:xfrm>
            <a:off x="8613720" y="6305040"/>
            <a:ext cx="45720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ctr"/>
            <a:fld id="{5B724B55-AFB4-4FFC-9C80-0F4F86AB1220}" type="slidenum">
              <a:rPr lang="ru-RU" sz="1200" b="0" strike="noStrike" spc="-1">
                <a:solidFill>
                  <a:srgbClr val="B5A788"/>
                </a:solidFill>
                <a:latin typeface="Times New Roman"/>
              </a:rPr>
              <a:t>‹#›</a:t>
            </a:fld>
            <a:endParaRPr lang="en-US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ransition>
    <p:newsfla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r>
              <a:rPr lang="en-US" sz="4300" b="0" strike="noStrike" spc="-1">
                <a:solidFill>
                  <a:srgbClr val="572314"/>
                </a:solidFill>
                <a:latin typeface="Corbel"/>
              </a:rPr>
              <a:t>Click to edit the title text format</a:t>
            </a:r>
          </a:p>
        </p:txBody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Click to edit the outline text format</a:t>
            </a:r>
          </a:p>
          <a:p>
            <a:pPr marL="639720" lvl="1" indent="-236520">
              <a:spcBef>
                <a:spcPts val="598"/>
              </a:spcBef>
              <a:buClr>
                <a:srgbClr val="3891A7"/>
              </a:buClr>
              <a:buFont typeface="Verdana"/>
              <a:buChar char="◦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Second Outline Level</a:t>
            </a:r>
          </a:p>
          <a:p>
            <a:pPr marL="885600" lvl="2" indent="-228600">
              <a:spcBef>
                <a:spcPts val="598"/>
              </a:spcBef>
              <a:buClr>
                <a:srgbClr val="FEB80A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Third Outline Level</a:t>
            </a:r>
          </a:p>
          <a:p>
            <a:pPr marL="1096920" lvl="3" indent="-173160">
              <a:spcBef>
                <a:spcPts val="598"/>
              </a:spcBef>
              <a:buClr>
                <a:srgbClr val="C32D2E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Fourth Outline Level</a:t>
            </a:r>
          </a:p>
          <a:p>
            <a:pPr marL="1296720" lvl="4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Fifth Outline Level</a:t>
            </a:r>
          </a:p>
          <a:p>
            <a:pPr marL="1296720" lvl="5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Sixth Outline Level</a:t>
            </a:r>
          </a:p>
          <a:p>
            <a:pPr marL="1296720" lvl="6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Seventh Outline Level</a:t>
            </a:r>
          </a:p>
        </p:txBody>
      </p:sp>
      <p:sp>
        <p:nvSpPr>
          <p:cNvPr id="149" name="PlaceHolder 3"/>
          <p:cNvSpPr>
            <a:spLocks noGrp="1"/>
          </p:cNvSpPr>
          <p:nvPr>
            <p:ph type="dt"/>
          </p:nvPr>
        </p:nvSpPr>
        <p:spPr>
          <a:xfrm>
            <a:off x="3580920" y="6305040"/>
            <a:ext cx="213372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r"/>
            <a:r>
              <a:rPr lang="ru-RU" sz="1200" b="0" strike="noStrike" spc="-1">
                <a:solidFill>
                  <a:srgbClr val="B5A788"/>
                </a:solidFill>
                <a:latin typeface="Times New Roman"/>
              </a:rPr>
              <a:t>&lt;date/time&gt;</a:t>
            </a:r>
            <a:endParaRPr lang="en-US" sz="1200" b="0" strike="noStrike" spc="-1">
              <a:latin typeface="Times New Roman"/>
            </a:endParaRPr>
          </a:p>
        </p:txBody>
      </p:sp>
      <p:sp>
        <p:nvSpPr>
          <p:cNvPr id="150" name="PlaceHolder 4"/>
          <p:cNvSpPr>
            <a:spLocks noGrp="1"/>
          </p:cNvSpPr>
          <p:nvPr>
            <p:ph type="ftr"/>
          </p:nvPr>
        </p:nvSpPr>
        <p:spPr>
          <a:xfrm>
            <a:off x="5714640" y="6305040"/>
            <a:ext cx="289548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endParaRPr lang="en-US" sz="1800" b="1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51" name="PlaceHolder 5"/>
          <p:cNvSpPr>
            <a:spLocks noGrp="1"/>
          </p:cNvSpPr>
          <p:nvPr>
            <p:ph type="sldNum"/>
          </p:nvPr>
        </p:nvSpPr>
        <p:spPr>
          <a:xfrm>
            <a:off x="8613720" y="6305040"/>
            <a:ext cx="45720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ctr"/>
            <a:fld id="{7B0CC317-F727-4067-ADB0-028D3B6A0B54}" type="slidenum">
              <a:rPr lang="ru-RU" sz="1200" b="0" strike="noStrike" spc="-1">
                <a:solidFill>
                  <a:srgbClr val="B5A788"/>
                </a:solidFill>
                <a:latin typeface="Times New Roman"/>
              </a:rPr>
              <a:t>‹#›</a:t>
            </a:fld>
            <a:endParaRPr lang="en-US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ransition>
    <p:newsfla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CustomShape 1"/>
          <p:cNvSpPr/>
          <p:nvPr/>
        </p:nvSpPr>
        <p:spPr>
          <a:xfrm>
            <a:off x="1014480" y="0"/>
            <a:ext cx="812952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9" name="CustomShape 2"/>
          <p:cNvSpPr/>
          <p:nvPr/>
        </p:nvSpPr>
        <p:spPr>
          <a:xfrm>
            <a:off x="1014480" y="0"/>
            <a:ext cx="7308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dist="38160" dir="10800000">
              <a:srgbClr val="706B5F">
                <a:alpha val="2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0" name="PlaceHolder 3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r>
              <a:rPr lang="en-US" sz="4300" b="0" strike="noStrike" spc="-1">
                <a:solidFill>
                  <a:srgbClr val="572314"/>
                </a:solidFill>
                <a:latin typeface="Corbel"/>
              </a:rPr>
              <a:t>Click to edit the title text format</a:t>
            </a:r>
          </a:p>
        </p:txBody>
      </p:sp>
      <p:sp>
        <p:nvSpPr>
          <p:cNvPr id="191" name="PlaceHolder 4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Click to edit the outline text format</a:t>
            </a:r>
          </a:p>
          <a:p>
            <a:pPr marL="639720" lvl="1" indent="-236520">
              <a:spcBef>
                <a:spcPts val="598"/>
              </a:spcBef>
              <a:buClr>
                <a:srgbClr val="3891A7"/>
              </a:buClr>
              <a:buFont typeface="Verdana"/>
              <a:buChar char="◦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Second Outline Level</a:t>
            </a:r>
          </a:p>
          <a:p>
            <a:pPr marL="885600" lvl="2" indent="-228600">
              <a:spcBef>
                <a:spcPts val="598"/>
              </a:spcBef>
              <a:buClr>
                <a:srgbClr val="FEB80A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Third Outline Level</a:t>
            </a:r>
          </a:p>
          <a:p>
            <a:pPr marL="1096920" lvl="3" indent="-173160">
              <a:spcBef>
                <a:spcPts val="598"/>
              </a:spcBef>
              <a:buClr>
                <a:srgbClr val="C32D2E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Fourth Outline Level</a:t>
            </a:r>
          </a:p>
          <a:p>
            <a:pPr marL="1296720" lvl="4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Fifth Outline Level</a:t>
            </a:r>
          </a:p>
          <a:p>
            <a:pPr marL="1296720" lvl="5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Sixth Outline Level</a:t>
            </a:r>
          </a:p>
          <a:p>
            <a:pPr marL="1296720" lvl="6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Seventh Outline Level</a:t>
            </a:r>
          </a:p>
        </p:txBody>
      </p:sp>
      <p:sp>
        <p:nvSpPr>
          <p:cNvPr id="192" name="PlaceHolder 5"/>
          <p:cNvSpPr>
            <a:spLocks noGrp="1"/>
          </p:cNvSpPr>
          <p:nvPr>
            <p:ph type="dt"/>
          </p:nvPr>
        </p:nvSpPr>
        <p:spPr>
          <a:xfrm>
            <a:off x="3580920" y="6305040"/>
            <a:ext cx="213372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r"/>
            <a:r>
              <a:rPr lang="ru-RU" sz="1200" b="0" strike="noStrike" spc="-1">
                <a:solidFill>
                  <a:srgbClr val="B5A788"/>
                </a:solidFill>
                <a:latin typeface="Times New Roman"/>
              </a:rPr>
              <a:t>&lt;date/time&gt;</a:t>
            </a:r>
            <a:endParaRPr lang="en-US" sz="1200" b="0" strike="noStrike" spc="-1">
              <a:latin typeface="Times New Roman"/>
            </a:endParaRPr>
          </a:p>
        </p:txBody>
      </p:sp>
      <p:sp>
        <p:nvSpPr>
          <p:cNvPr id="193" name="PlaceHolder 6"/>
          <p:cNvSpPr>
            <a:spLocks noGrp="1"/>
          </p:cNvSpPr>
          <p:nvPr>
            <p:ph type="ftr"/>
          </p:nvPr>
        </p:nvSpPr>
        <p:spPr>
          <a:xfrm>
            <a:off x="5714640" y="6305040"/>
            <a:ext cx="289548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endParaRPr lang="en-US" sz="1800" b="1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194" name="PlaceHolder 7"/>
          <p:cNvSpPr>
            <a:spLocks noGrp="1"/>
          </p:cNvSpPr>
          <p:nvPr>
            <p:ph type="sldNum"/>
          </p:nvPr>
        </p:nvSpPr>
        <p:spPr>
          <a:xfrm>
            <a:off x="8613720" y="6305040"/>
            <a:ext cx="45720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ctr"/>
            <a:fld id="{AC57C651-32B0-49AE-BAB7-DC2EFCD272D5}" type="slidenum">
              <a:rPr lang="ru-RU" sz="1200" b="0" strike="noStrike" spc="-1">
                <a:solidFill>
                  <a:srgbClr val="B5A788"/>
                </a:solidFill>
                <a:latin typeface="Times New Roman"/>
              </a:rPr>
              <a:t>‹#›</a:t>
            </a:fld>
            <a:endParaRPr lang="en-US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ransition>
    <p:newsfla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laceHolder 1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r>
              <a:rPr lang="en-US" sz="4300" b="0" strike="noStrike" spc="-1">
                <a:solidFill>
                  <a:srgbClr val="572314"/>
                </a:solidFill>
                <a:latin typeface="Corbel"/>
              </a:rPr>
              <a:t>Click to edit the title text format</a:t>
            </a:r>
          </a:p>
        </p:txBody>
      </p:sp>
      <p:sp>
        <p:nvSpPr>
          <p:cNvPr id="232" name="PlaceHolder 2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Click to edit the outline text format</a:t>
            </a:r>
          </a:p>
          <a:p>
            <a:pPr marL="639720" lvl="1" indent="-236520">
              <a:spcBef>
                <a:spcPts val="598"/>
              </a:spcBef>
              <a:buClr>
                <a:srgbClr val="3891A7"/>
              </a:buClr>
              <a:buFont typeface="Verdana"/>
              <a:buChar char="◦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Second Outline Level</a:t>
            </a:r>
          </a:p>
          <a:p>
            <a:pPr marL="885600" lvl="2" indent="-228600">
              <a:spcBef>
                <a:spcPts val="598"/>
              </a:spcBef>
              <a:buClr>
                <a:srgbClr val="FEB80A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Third Outline Level</a:t>
            </a:r>
          </a:p>
          <a:p>
            <a:pPr marL="1096920" lvl="3" indent="-173160">
              <a:spcBef>
                <a:spcPts val="598"/>
              </a:spcBef>
              <a:buClr>
                <a:srgbClr val="C32D2E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Fourth Outline Level</a:t>
            </a:r>
          </a:p>
          <a:p>
            <a:pPr marL="1296720" lvl="4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Fifth Outline Level</a:t>
            </a:r>
          </a:p>
          <a:p>
            <a:pPr marL="1296720" lvl="5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Sixth Outline Level</a:t>
            </a:r>
          </a:p>
          <a:p>
            <a:pPr marL="1296720" lvl="6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Seventh Outline Level</a:t>
            </a:r>
          </a:p>
        </p:txBody>
      </p:sp>
      <p:sp>
        <p:nvSpPr>
          <p:cNvPr id="233" name="PlaceHolder 3"/>
          <p:cNvSpPr>
            <a:spLocks noGrp="1"/>
          </p:cNvSpPr>
          <p:nvPr>
            <p:ph type="dt"/>
          </p:nvPr>
        </p:nvSpPr>
        <p:spPr>
          <a:xfrm>
            <a:off x="3580920" y="6305040"/>
            <a:ext cx="213372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r"/>
            <a:r>
              <a:rPr lang="ru-RU" sz="1200" b="0" strike="noStrike" spc="-1">
                <a:solidFill>
                  <a:srgbClr val="B5A788"/>
                </a:solidFill>
                <a:latin typeface="Times New Roman"/>
              </a:rPr>
              <a:t>&lt;date/time&gt;</a:t>
            </a:r>
            <a:endParaRPr lang="en-US" sz="1200" b="0" strike="noStrike" spc="-1">
              <a:latin typeface="Times New Roman"/>
            </a:endParaRPr>
          </a:p>
        </p:txBody>
      </p:sp>
      <p:sp>
        <p:nvSpPr>
          <p:cNvPr id="234" name="PlaceHolder 4"/>
          <p:cNvSpPr>
            <a:spLocks noGrp="1"/>
          </p:cNvSpPr>
          <p:nvPr>
            <p:ph type="ftr"/>
          </p:nvPr>
        </p:nvSpPr>
        <p:spPr>
          <a:xfrm>
            <a:off x="5714640" y="6305040"/>
            <a:ext cx="289548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endParaRPr lang="en-US" sz="1800" b="1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35" name="PlaceHolder 5"/>
          <p:cNvSpPr>
            <a:spLocks noGrp="1"/>
          </p:cNvSpPr>
          <p:nvPr>
            <p:ph type="sldNum"/>
          </p:nvPr>
        </p:nvSpPr>
        <p:spPr>
          <a:xfrm>
            <a:off x="8613720" y="6305040"/>
            <a:ext cx="45720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ctr"/>
            <a:fld id="{A4F19C9D-F06B-42AC-AEC9-16BAD939846F}" type="slidenum">
              <a:rPr lang="ru-RU" sz="1200" b="0" strike="noStrike" spc="-1">
                <a:solidFill>
                  <a:srgbClr val="B5A788"/>
                </a:solidFill>
                <a:latin typeface="Times New Roman"/>
              </a:rPr>
              <a:t>‹#›</a:t>
            </a:fld>
            <a:endParaRPr lang="en-US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ransition>
    <p:newsfla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2" name="Group 1"/>
          <p:cNvGrpSpPr/>
          <p:nvPr/>
        </p:nvGrpSpPr>
        <p:grpSpPr>
          <a:xfrm>
            <a:off x="652320" y="974880"/>
            <a:ext cx="4797720" cy="4797360"/>
            <a:chOff x="652320" y="974880"/>
            <a:chExt cx="4797720" cy="4797360"/>
          </a:xfrm>
        </p:grpSpPr>
        <p:pic>
          <p:nvPicPr>
            <p:cNvPr id="273" name="Прямоугольник 12"/>
            <p:cNvPicPr/>
            <p:nvPr/>
          </p:nvPicPr>
          <p:blipFill>
            <a:blip r:embed="rId15"/>
            <a:stretch/>
          </p:blipFill>
          <p:spPr>
            <a:xfrm>
              <a:off x="652320" y="974880"/>
              <a:ext cx="4797720" cy="4797360"/>
            </a:xfrm>
            <a:prstGeom prst="rect">
              <a:avLst/>
            </a:prstGeom>
            <a:ln>
              <a:noFill/>
            </a:ln>
          </p:spPr>
        </p:pic>
        <p:sp>
          <p:nvSpPr>
            <p:cNvPr id="274" name="CustomShape 2"/>
            <p:cNvSpPr/>
            <p:nvPr/>
          </p:nvSpPr>
          <p:spPr>
            <a:xfrm>
              <a:off x="762120" y="1066680"/>
              <a:ext cx="4572000" cy="457200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275" name="CustomShape 3"/>
          <p:cNvSpPr/>
          <p:nvPr/>
        </p:nvSpPr>
        <p:spPr>
          <a:xfrm rot="19468200">
            <a:off x="396360" y="953640"/>
            <a:ext cx="685800" cy="204840"/>
          </a:xfrm>
          <a:prstGeom prst="flowChartProcess">
            <a:avLst/>
          </a:prstGeom>
          <a:solidFill>
            <a:srgbClr val="FBFBFB">
              <a:alpha val="45000"/>
            </a:srgbClr>
          </a:solidFill>
          <a:ln w="6480">
            <a:solidFill>
              <a:srgbClr val="FFFFFF"/>
            </a:solidFill>
            <a:miter/>
          </a:ln>
          <a:effectLst>
            <a:outerShdw dist="25364" dir="3324462">
              <a:srgbClr val="EBDAB1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6" name="CustomShape 4"/>
          <p:cNvSpPr/>
          <p:nvPr/>
        </p:nvSpPr>
        <p:spPr>
          <a:xfrm rot="2103600" flipH="1">
            <a:off x="5003640" y="936720"/>
            <a:ext cx="649440" cy="204480"/>
          </a:xfrm>
          <a:prstGeom prst="flowChartProcess">
            <a:avLst/>
          </a:prstGeom>
          <a:solidFill>
            <a:srgbClr val="FBFBFB">
              <a:alpha val="45000"/>
            </a:srgbClr>
          </a:solidFill>
          <a:ln w="6480">
            <a:solidFill>
              <a:srgbClr val="FFFFFF"/>
            </a:solidFill>
            <a:miter/>
          </a:ln>
          <a:effectLst>
            <a:outerShdw dist="25364" dir="3324462">
              <a:srgbClr val="E7DEC9">
                <a:alpha val="2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7" name="PlaceHolder 5"/>
          <p:cNvSpPr>
            <a:spLocks noGrp="1"/>
          </p:cNvSpPr>
          <p:nvPr>
            <p:ph type="title"/>
          </p:nvPr>
        </p:nvSpPr>
        <p:spPr>
          <a:xfrm>
            <a:off x="1434960" y="274320"/>
            <a:ext cx="7499520" cy="1143000"/>
          </a:xfrm>
          <a:prstGeom prst="rect">
            <a:avLst/>
          </a:prstGeom>
        </p:spPr>
        <p:txBody>
          <a:bodyPr lIns="90000" tIns="46800" rIns="90000" bIns="46800" anchor="ctr"/>
          <a:lstStyle/>
          <a:p>
            <a:r>
              <a:rPr lang="en-US" sz="4300" b="0" strike="noStrike" spc="-1">
                <a:solidFill>
                  <a:srgbClr val="572314"/>
                </a:solidFill>
                <a:latin typeface="Corbel"/>
              </a:rPr>
              <a:t>Click to edit the title text format</a:t>
            </a:r>
          </a:p>
        </p:txBody>
      </p:sp>
      <p:sp>
        <p:nvSpPr>
          <p:cNvPr id="278" name="PlaceHolder 6"/>
          <p:cNvSpPr>
            <a:spLocks noGrp="1"/>
          </p:cNvSpPr>
          <p:nvPr>
            <p:ph type="body"/>
          </p:nvPr>
        </p:nvSpPr>
        <p:spPr>
          <a:xfrm>
            <a:off x="1434960" y="1447560"/>
            <a:ext cx="7499520" cy="4800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Click to edit the outline text format</a:t>
            </a:r>
          </a:p>
          <a:p>
            <a:pPr marL="639720" lvl="1" indent="-236520">
              <a:spcBef>
                <a:spcPts val="598"/>
              </a:spcBef>
              <a:buClr>
                <a:srgbClr val="3891A7"/>
              </a:buClr>
              <a:buFont typeface="Verdana"/>
              <a:buChar char="◦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Second Outline Level</a:t>
            </a:r>
          </a:p>
          <a:p>
            <a:pPr marL="885600" lvl="2" indent="-228600">
              <a:spcBef>
                <a:spcPts val="598"/>
              </a:spcBef>
              <a:buClr>
                <a:srgbClr val="FEB80A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Third Outline Level</a:t>
            </a:r>
          </a:p>
          <a:p>
            <a:pPr marL="1096920" lvl="3" indent="-173160">
              <a:spcBef>
                <a:spcPts val="598"/>
              </a:spcBef>
              <a:buClr>
                <a:srgbClr val="C32D2E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Fourth Outline Level</a:t>
            </a:r>
          </a:p>
          <a:p>
            <a:pPr marL="1296720" lvl="4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Fifth Outline Level</a:t>
            </a:r>
          </a:p>
          <a:p>
            <a:pPr marL="1296720" lvl="5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Sixth Outline Level</a:t>
            </a:r>
          </a:p>
          <a:p>
            <a:pPr marL="1296720" lvl="6" indent="-182520">
              <a:spcBef>
                <a:spcPts val="598"/>
              </a:spcBef>
              <a:buClr>
                <a:srgbClr val="84AA33"/>
              </a:buClr>
              <a:buFont typeface="Wingdings 2" charset="2"/>
              <a:buChar char=""/>
            </a:pPr>
            <a:r>
              <a:rPr lang="en-US" sz="3200" b="0" strike="noStrike" spc="-1">
                <a:solidFill>
                  <a:srgbClr val="000000"/>
                </a:solidFill>
                <a:latin typeface="Corbel"/>
              </a:rPr>
              <a:t>Seventh Outline Level</a:t>
            </a:r>
          </a:p>
        </p:txBody>
      </p:sp>
      <p:sp>
        <p:nvSpPr>
          <p:cNvPr id="279" name="PlaceHolder 7"/>
          <p:cNvSpPr>
            <a:spLocks noGrp="1"/>
          </p:cNvSpPr>
          <p:nvPr>
            <p:ph type="dt"/>
          </p:nvPr>
        </p:nvSpPr>
        <p:spPr>
          <a:xfrm>
            <a:off x="3580920" y="6305040"/>
            <a:ext cx="213372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r"/>
            <a:r>
              <a:rPr lang="ru-RU" sz="1200" b="0" strike="noStrike" spc="-1">
                <a:solidFill>
                  <a:srgbClr val="B5A788"/>
                </a:solidFill>
                <a:latin typeface="Times New Roman"/>
              </a:rPr>
              <a:t>&lt;date/time&gt;</a:t>
            </a:r>
            <a:endParaRPr lang="en-US" sz="1200" b="0" strike="noStrike" spc="-1">
              <a:latin typeface="Times New Roman"/>
            </a:endParaRPr>
          </a:p>
        </p:txBody>
      </p:sp>
      <p:sp>
        <p:nvSpPr>
          <p:cNvPr id="280" name="PlaceHolder 8"/>
          <p:cNvSpPr>
            <a:spLocks noGrp="1"/>
          </p:cNvSpPr>
          <p:nvPr>
            <p:ph type="ftr"/>
          </p:nvPr>
        </p:nvSpPr>
        <p:spPr>
          <a:xfrm>
            <a:off x="5714640" y="6305040"/>
            <a:ext cx="289548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endParaRPr lang="en-US" sz="1800" b="1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281" name="PlaceHolder 9"/>
          <p:cNvSpPr>
            <a:spLocks noGrp="1"/>
          </p:cNvSpPr>
          <p:nvPr>
            <p:ph type="sldNum"/>
          </p:nvPr>
        </p:nvSpPr>
        <p:spPr>
          <a:xfrm>
            <a:off x="8613720" y="6305040"/>
            <a:ext cx="457200" cy="476280"/>
          </a:xfrm>
          <a:prstGeom prst="rect">
            <a:avLst/>
          </a:prstGeom>
        </p:spPr>
        <p:txBody>
          <a:bodyPr lIns="90000" tIns="46800" rIns="90000" bIns="46800" anchor="b"/>
          <a:lstStyle/>
          <a:p>
            <a:pPr algn="ctr"/>
            <a:fld id="{48354B1B-271C-43A8-9137-DE15A7ADCE29}" type="slidenum">
              <a:rPr lang="ru-RU" sz="1200" b="0" strike="noStrike" spc="-1">
                <a:solidFill>
                  <a:srgbClr val="B5A788"/>
                </a:solidFill>
                <a:latin typeface="Times New Roman"/>
              </a:rPr>
              <a:t>‹#›</a:t>
            </a:fld>
            <a:endParaRPr lang="en-US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ransition>
    <p:newsfla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Picture 1"/>
          <p:cNvPicPr/>
          <p:nvPr/>
        </p:nvPicPr>
        <p:blipFill>
          <a:blip r:embed="rId2"/>
          <a:stretch/>
        </p:blipFill>
        <p:spPr>
          <a:xfrm>
            <a:off x="2092380" y="-40341"/>
            <a:ext cx="6076800" cy="2286000"/>
          </a:xfrm>
          <a:prstGeom prst="rect">
            <a:avLst/>
          </a:prstGeom>
          <a:ln>
            <a:noFill/>
          </a:ln>
        </p:spPr>
      </p:pic>
      <p:pic>
        <p:nvPicPr>
          <p:cNvPr id="326" name="Picture 2"/>
          <p:cNvPicPr/>
          <p:nvPr/>
        </p:nvPicPr>
        <p:blipFill>
          <a:blip r:embed="rId3"/>
          <a:stretch/>
        </p:blipFill>
        <p:spPr>
          <a:xfrm>
            <a:off x="3429000" y="3886200"/>
            <a:ext cx="5238600" cy="2667000"/>
          </a:xfrm>
          <a:prstGeom prst="rect">
            <a:avLst/>
          </a:prstGeom>
          <a:ln>
            <a:noFill/>
          </a:ln>
        </p:spPr>
      </p:pic>
      <p:sp>
        <p:nvSpPr>
          <p:cNvPr id="327" name="CustomShape 1"/>
          <p:cNvSpPr/>
          <p:nvPr/>
        </p:nvSpPr>
        <p:spPr>
          <a:xfrm>
            <a:off x="990600" y="2209800"/>
            <a:ext cx="8280360" cy="3019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t"/>
          <a:lstStyle/>
          <a:p>
            <a:pPr algn="ctr">
              <a:lnSpc>
                <a:spcPct val="120000"/>
              </a:lnSpc>
            </a:pPr>
            <a:r>
              <a:rPr lang="ru-RU" sz="2000" b="1" strike="noStrike" spc="-1" dirty="0">
                <a:solidFill>
                  <a:srgbClr val="0070C0"/>
                </a:solidFill>
                <a:latin typeface="Arial"/>
              </a:rPr>
              <a:t>РОДИТЕЛЬСКОЕ СОБРАНИЕ </a:t>
            </a:r>
            <a:endParaRPr lang="en-US" sz="2000" b="1" strike="noStrike" spc="-1" dirty="0">
              <a:solidFill>
                <a:srgbClr val="000000"/>
              </a:solidFill>
              <a:latin typeface="Corbel"/>
            </a:endParaRPr>
          </a:p>
          <a:p>
            <a:pPr algn="ctr">
              <a:lnSpc>
                <a:spcPct val="120000"/>
              </a:lnSpc>
            </a:pPr>
            <a:r>
              <a:rPr lang="ru-RU" sz="2800" b="1" strike="noStrike" spc="-1" dirty="0">
                <a:solidFill>
                  <a:srgbClr val="002060"/>
                </a:solidFill>
                <a:latin typeface="Arial"/>
              </a:rPr>
              <a:t>по выбору модуля комплексного курса</a:t>
            </a:r>
            <a:endParaRPr lang="en-US" sz="2800" b="1" strike="noStrike" spc="-1" dirty="0">
              <a:solidFill>
                <a:srgbClr val="000000"/>
              </a:solidFill>
              <a:latin typeface="Corbel"/>
            </a:endParaRPr>
          </a:p>
          <a:p>
            <a:pPr algn="ctr">
              <a:lnSpc>
                <a:spcPct val="120000"/>
              </a:lnSpc>
            </a:pPr>
            <a:r>
              <a:rPr lang="ru-RU" sz="2800" b="1" strike="noStrike" spc="-1" dirty="0">
                <a:solidFill>
                  <a:srgbClr val="002060"/>
                </a:solidFill>
                <a:latin typeface="Arial"/>
              </a:rPr>
              <a:t>«Основы религиозных культур и светской этики»</a:t>
            </a:r>
            <a:endParaRPr lang="en-US" sz="2800" b="1" strike="noStrike" spc="-1" dirty="0">
              <a:solidFill>
                <a:srgbClr val="000000"/>
              </a:solidFill>
              <a:latin typeface="Corbel"/>
            </a:endParaRPr>
          </a:p>
          <a:p>
            <a:pPr algn="ctr">
              <a:lnSpc>
                <a:spcPct val="120000"/>
              </a:lnSpc>
            </a:pPr>
            <a:endParaRPr lang="en-US" sz="2800" b="1" strike="noStrike" spc="-1" dirty="0">
              <a:solidFill>
                <a:srgbClr val="000000"/>
              </a:solidFill>
              <a:latin typeface="Corbel"/>
            </a:endParaRPr>
          </a:p>
          <a:p>
            <a:pPr algn="ctr">
              <a:lnSpc>
                <a:spcPct val="120000"/>
              </a:lnSpc>
            </a:pPr>
            <a:endParaRPr lang="en-US" sz="2800" b="1" strike="noStrike" spc="-1" dirty="0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extShape 1"/>
          <p:cNvSpPr txBox="1"/>
          <p:nvPr/>
        </p:nvSpPr>
        <p:spPr>
          <a:xfrm>
            <a:off x="1434960" y="274320"/>
            <a:ext cx="7499520" cy="11430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/>
          <a:p>
            <a:pPr algn="ctr"/>
            <a:r>
              <a:rPr lang="ru-RU" sz="3900" b="1" strike="noStrike" spc="-1">
                <a:solidFill>
                  <a:srgbClr val="008000"/>
                </a:solidFill>
                <a:latin typeface="Corbel"/>
              </a:rPr>
              <a:t>Основы православной культуры</a:t>
            </a:r>
            <a:endParaRPr lang="en-US" sz="3900" b="0" strike="noStrike" spc="-1">
              <a:solidFill>
                <a:srgbClr val="572314"/>
              </a:solidFill>
              <a:latin typeface="Corbel"/>
            </a:endParaRPr>
          </a:p>
        </p:txBody>
      </p:sp>
      <p:pic>
        <p:nvPicPr>
          <p:cNvPr id="360" name="Содержимое 7" descr="правосл.jpg"/>
          <p:cNvPicPr/>
          <p:nvPr/>
        </p:nvPicPr>
        <p:blipFill>
          <a:blip r:embed="rId2"/>
          <a:stretch/>
        </p:blipFill>
        <p:spPr>
          <a:xfrm>
            <a:off x="1187280" y="1628640"/>
            <a:ext cx="2076480" cy="2857680"/>
          </a:xfrm>
          <a:prstGeom prst="rect">
            <a:avLst/>
          </a:prstGeom>
          <a:ln>
            <a:noFill/>
          </a:ln>
        </p:spPr>
      </p:pic>
      <p:sp>
        <p:nvSpPr>
          <p:cNvPr id="361" name="TextShape 2"/>
          <p:cNvSpPr txBox="1"/>
          <p:nvPr/>
        </p:nvSpPr>
        <p:spPr>
          <a:xfrm>
            <a:off x="3419640" y="1412640"/>
            <a:ext cx="5184720" cy="482436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5500"/>
          </a:bodyPr>
          <a:lstStyle/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700" b="0" strike="noStrike" spc="-1">
                <a:solidFill>
                  <a:srgbClr val="000000"/>
                </a:solidFill>
                <a:latin typeface="Corbel"/>
              </a:rPr>
              <a:t>Библия (Священное Писание).</a:t>
            </a:r>
            <a:endParaRPr lang="en-US" sz="27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700" b="0" strike="noStrike" spc="-1">
                <a:solidFill>
                  <a:srgbClr val="000000"/>
                </a:solidFill>
                <a:latin typeface="Corbel"/>
              </a:rPr>
              <a:t>Во что верят православные христиане?</a:t>
            </a:r>
            <a:endParaRPr lang="en-US" sz="27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700" b="0" strike="noStrike" spc="-1">
                <a:solidFill>
                  <a:srgbClr val="000000"/>
                </a:solidFill>
                <a:latin typeface="Corbel"/>
              </a:rPr>
              <a:t>Спаситель. Жертвенная любовь.</a:t>
            </a:r>
            <a:endParaRPr lang="en-US" sz="27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700" b="0" strike="noStrike" spc="-1">
                <a:solidFill>
                  <a:srgbClr val="000000"/>
                </a:solidFill>
                <a:latin typeface="Corbel"/>
              </a:rPr>
              <a:t>Победа над смертью.</a:t>
            </a:r>
            <a:endParaRPr lang="en-US" sz="27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700" b="0" strike="noStrike" spc="-1">
                <a:solidFill>
                  <a:srgbClr val="000000"/>
                </a:solidFill>
                <a:latin typeface="Corbel"/>
              </a:rPr>
              <a:t>Крещение , миропомазание, причастие, покаяние.</a:t>
            </a:r>
            <a:endParaRPr lang="en-US" sz="27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700" b="0" strike="noStrike" spc="-1">
                <a:solidFill>
                  <a:srgbClr val="000000"/>
                </a:solidFill>
                <a:latin typeface="Corbel"/>
              </a:rPr>
              <a:t>Иконы, фрески, церковное пение. </a:t>
            </a:r>
            <a:endParaRPr lang="en-US" sz="27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extShape 1"/>
          <p:cNvSpPr txBox="1"/>
          <p:nvPr/>
        </p:nvSpPr>
        <p:spPr>
          <a:xfrm>
            <a:off x="1434960" y="274320"/>
            <a:ext cx="7499520" cy="11430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/>
          <a:p>
            <a:pPr algn="ctr"/>
            <a:r>
              <a:rPr lang="ru-RU" sz="3900" b="1" strike="noStrike" spc="-1">
                <a:solidFill>
                  <a:srgbClr val="008000"/>
                </a:solidFill>
                <a:latin typeface="Corbel"/>
              </a:rPr>
              <a:t>«Основы исламской культуры»</a:t>
            </a:r>
            <a:endParaRPr lang="en-US" sz="3900" b="0" strike="noStrike" spc="-1">
              <a:solidFill>
                <a:srgbClr val="572314"/>
              </a:solidFill>
              <a:latin typeface="Corbel"/>
            </a:endParaRPr>
          </a:p>
        </p:txBody>
      </p:sp>
      <p:pic>
        <p:nvPicPr>
          <p:cNvPr id="363" name="Содержимое 5" descr="Exar354yurmpl1e.jpg.png"/>
          <p:cNvPicPr/>
          <p:nvPr/>
        </p:nvPicPr>
        <p:blipFill>
          <a:blip r:embed="rId2"/>
          <a:stretch/>
        </p:blipFill>
        <p:spPr>
          <a:xfrm>
            <a:off x="1187280" y="1557360"/>
            <a:ext cx="2347920" cy="3095640"/>
          </a:xfrm>
          <a:prstGeom prst="rect">
            <a:avLst/>
          </a:prstGeom>
          <a:ln>
            <a:noFill/>
          </a:ln>
        </p:spPr>
      </p:pic>
      <p:sp>
        <p:nvSpPr>
          <p:cNvPr id="364" name="TextShape 2"/>
          <p:cNvSpPr txBox="1"/>
          <p:nvPr/>
        </p:nvSpPr>
        <p:spPr>
          <a:xfrm>
            <a:off x="3708000" y="1483920"/>
            <a:ext cx="4824360" cy="482436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5000"/>
          </a:bodyPr>
          <a:lstStyle/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Пророк Мухаммед – образец человека и учитель нравственности.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Священные книги ислама – Коран, Сунна как источники нравственности.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Обязанности мусульман.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Как устроена мечеть.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Кааба. Минарет.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TextShape 1"/>
          <p:cNvSpPr txBox="1"/>
          <p:nvPr/>
        </p:nvSpPr>
        <p:spPr>
          <a:xfrm>
            <a:off x="1434960" y="274320"/>
            <a:ext cx="7499520" cy="11430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/>
          <a:p>
            <a:pPr algn="ctr"/>
            <a:r>
              <a:rPr lang="ru-RU" sz="3900" b="1" strike="noStrike" spc="-1">
                <a:solidFill>
                  <a:srgbClr val="008000"/>
                </a:solidFill>
                <a:latin typeface="Corbel"/>
              </a:rPr>
              <a:t>«Основы буддийской культуры»</a:t>
            </a:r>
            <a:endParaRPr lang="en-US" sz="3900" b="0" strike="noStrike" spc="-1">
              <a:solidFill>
                <a:srgbClr val="572314"/>
              </a:solidFill>
              <a:latin typeface="Corbel"/>
            </a:endParaRPr>
          </a:p>
        </p:txBody>
      </p:sp>
      <p:pic>
        <p:nvPicPr>
          <p:cNvPr id="366" name="Содержимое 4" descr="newsfoto14i1c.jpg"/>
          <p:cNvPicPr/>
          <p:nvPr/>
        </p:nvPicPr>
        <p:blipFill>
          <a:blip r:embed="rId2"/>
          <a:stretch/>
        </p:blipFill>
        <p:spPr>
          <a:xfrm>
            <a:off x="1332000" y="1700280"/>
            <a:ext cx="2344680" cy="3095640"/>
          </a:xfrm>
          <a:prstGeom prst="rect">
            <a:avLst/>
          </a:prstGeom>
          <a:ln>
            <a:noFill/>
          </a:ln>
        </p:spPr>
      </p:pic>
      <p:sp>
        <p:nvSpPr>
          <p:cNvPr id="367" name="TextShape 2"/>
          <p:cNvSpPr txBox="1"/>
          <p:nvPr/>
        </p:nvSpPr>
        <p:spPr>
          <a:xfrm>
            <a:off x="3850920" y="1413000"/>
            <a:ext cx="4465800" cy="477504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8500" lnSpcReduction="10000"/>
          </a:bodyPr>
          <a:lstStyle/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Будда и его учение.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Буддийский священный канон.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Буддийская картина мира.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Добро и зло.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Ненасилие и доброта.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Буддийские святые.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Трипитака</a:t>
            </a: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 (Типитака)</a:t>
            </a: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. Джаммапада.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TextShape 1"/>
          <p:cNvSpPr txBox="1"/>
          <p:nvPr/>
        </p:nvSpPr>
        <p:spPr>
          <a:xfrm>
            <a:off x="1258560" y="188640"/>
            <a:ext cx="7675560" cy="122868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/>
          <a:p>
            <a:pPr algn="ctr"/>
            <a:r>
              <a:rPr lang="ru-RU" sz="3900" b="1" strike="noStrike" spc="-1">
                <a:solidFill>
                  <a:srgbClr val="008000"/>
                </a:solidFill>
                <a:latin typeface="Corbel"/>
              </a:rPr>
              <a:t>«Основы иудейской культуры»</a:t>
            </a:r>
            <a:endParaRPr lang="en-US" sz="3900" b="0" strike="noStrike" spc="-1">
              <a:solidFill>
                <a:srgbClr val="572314"/>
              </a:solidFill>
              <a:latin typeface="Corbel"/>
            </a:endParaRPr>
          </a:p>
        </p:txBody>
      </p:sp>
      <p:pic>
        <p:nvPicPr>
          <p:cNvPr id="369" name="Содержимое 4" descr="Exar354yurmple22.jpg.png"/>
          <p:cNvPicPr/>
          <p:nvPr/>
        </p:nvPicPr>
        <p:blipFill>
          <a:blip r:embed="rId2"/>
          <a:stretch/>
        </p:blipFill>
        <p:spPr>
          <a:xfrm>
            <a:off x="1258920" y="1484280"/>
            <a:ext cx="2376360" cy="3119400"/>
          </a:xfrm>
          <a:prstGeom prst="rect">
            <a:avLst/>
          </a:prstGeom>
          <a:ln>
            <a:noFill/>
          </a:ln>
        </p:spPr>
      </p:pic>
      <p:sp>
        <p:nvSpPr>
          <p:cNvPr id="370" name="TextShape 2"/>
          <p:cNvSpPr txBox="1"/>
          <p:nvPr/>
        </p:nvSpPr>
        <p:spPr>
          <a:xfrm>
            <a:off x="3635280" y="1341360"/>
            <a:ext cx="5184720" cy="518328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9500" lnSpcReduction="10000"/>
          </a:bodyPr>
          <a:lstStyle/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Тора – главная книга иудаизма. Сущность Торы. 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Письменная и Устная Тора.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Патриархи еврейского народа.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Пророки и праведники в иудейской культуре.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Назначение синагоги.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Суббота (Шабат) в иудейской традиции.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Молитвы.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TextShape 1"/>
          <p:cNvSpPr txBox="1"/>
          <p:nvPr/>
        </p:nvSpPr>
        <p:spPr>
          <a:xfrm>
            <a:off x="1258560" y="188640"/>
            <a:ext cx="7675560" cy="136836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/>
          <a:p>
            <a:pPr algn="ctr"/>
            <a:r>
              <a:rPr lang="ru-RU" sz="3900" b="1" strike="noStrike" spc="-1">
                <a:solidFill>
                  <a:srgbClr val="008000"/>
                </a:solidFill>
                <a:latin typeface="Corbel"/>
              </a:rPr>
              <a:t>«Основы мировых </a:t>
            </a:r>
            <a:r>
              <a:t/>
            </a:r>
            <a:br/>
            <a:r>
              <a:rPr lang="ru-RU" sz="3900" b="1" strike="noStrike" spc="-1">
                <a:solidFill>
                  <a:srgbClr val="008000"/>
                </a:solidFill>
                <a:latin typeface="Corbel"/>
              </a:rPr>
              <a:t>религиозных культур»</a:t>
            </a:r>
            <a:endParaRPr lang="en-US" sz="3900" b="0" strike="noStrike" spc="-1">
              <a:solidFill>
                <a:srgbClr val="572314"/>
              </a:solidFill>
              <a:latin typeface="Corbel"/>
            </a:endParaRPr>
          </a:p>
        </p:txBody>
      </p:sp>
      <p:pic>
        <p:nvPicPr>
          <p:cNvPr id="372" name="Содержимое 4" descr="big.jpg"/>
          <p:cNvPicPr/>
          <p:nvPr/>
        </p:nvPicPr>
        <p:blipFill>
          <a:blip r:embed="rId2"/>
          <a:stretch/>
        </p:blipFill>
        <p:spPr>
          <a:xfrm>
            <a:off x="1187280" y="1484280"/>
            <a:ext cx="2592720" cy="3745080"/>
          </a:xfrm>
          <a:prstGeom prst="rect">
            <a:avLst/>
          </a:prstGeom>
          <a:ln>
            <a:noFill/>
          </a:ln>
        </p:spPr>
      </p:pic>
      <p:sp>
        <p:nvSpPr>
          <p:cNvPr id="373" name="TextShape 2"/>
          <p:cNvSpPr txBox="1"/>
          <p:nvPr/>
        </p:nvSpPr>
        <p:spPr>
          <a:xfrm>
            <a:off x="3924000" y="1699920"/>
            <a:ext cx="4895640" cy="4753080"/>
          </a:xfrm>
          <a:prstGeom prst="rect">
            <a:avLst/>
          </a:prstGeom>
          <a:noFill/>
          <a:ln>
            <a:noFill/>
          </a:ln>
        </p:spPr>
        <p:txBody>
          <a:bodyPr anchor="t">
            <a:normAutofit fontScale="99000"/>
          </a:bodyPr>
          <a:lstStyle/>
          <a:p>
            <a:pPr marL="364490" indent="-282575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 dirty="0">
                <a:solidFill>
                  <a:srgbClr val="000000"/>
                </a:solidFill>
                <a:latin typeface="Corbel"/>
              </a:rPr>
              <a:t>Культура и религия.</a:t>
            </a:r>
            <a:endParaRPr lang="en-US" sz="2800" b="0" strike="noStrike" spc="-1" dirty="0">
              <a:solidFill>
                <a:srgbClr val="000000"/>
              </a:solidFill>
              <a:latin typeface="Corbel"/>
            </a:endParaRPr>
          </a:p>
          <a:p>
            <a:pPr marL="364490" indent="-282575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 dirty="0">
                <a:solidFill>
                  <a:srgbClr val="000000"/>
                </a:solidFill>
                <a:latin typeface="Corbel"/>
              </a:rPr>
              <a:t>Древнейшие верования.</a:t>
            </a:r>
            <a:r>
              <a:rPr lang="ru-RU" sz="2800" spc="-1" dirty="0">
                <a:solidFill>
                  <a:srgbClr val="000000"/>
                </a:solidFill>
                <a:latin typeface="Corbel"/>
              </a:rPr>
              <a:t> 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4490" indent="-282575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 dirty="0">
                <a:solidFill>
                  <a:srgbClr val="000000"/>
                </a:solidFill>
                <a:latin typeface="Corbel"/>
              </a:rPr>
              <a:t>Религии мира и их основатели.</a:t>
            </a:r>
            <a:r>
              <a:rPr lang="ru-RU" sz="2800" spc="-1" dirty="0">
                <a:solidFill>
                  <a:srgbClr val="000000"/>
                </a:solidFill>
                <a:latin typeface="Corbel"/>
              </a:rPr>
              <a:t> 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4490" indent="-282575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 dirty="0">
                <a:solidFill>
                  <a:srgbClr val="000000"/>
                </a:solidFill>
                <a:latin typeface="Corbel"/>
              </a:rPr>
              <a:t>Священные книги: Веды, Авеста, </a:t>
            </a:r>
            <a:r>
              <a:rPr lang="ru-RU" sz="2800" b="0" strike="noStrike" spc="-1" dirty="0" err="1">
                <a:solidFill>
                  <a:srgbClr val="000000"/>
                </a:solidFill>
                <a:latin typeface="Corbel"/>
              </a:rPr>
              <a:t>Трипитака</a:t>
            </a:r>
            <a:r>
              <a:rPr lang="ru-RU" sz="2800" b="0" strike="noStrike" spc="-1" dirty="0">
                <a:solidFill>
                  <a:srgbClr val="000000"/>
                </a:solidFill>
                <a:latin typeface="Corbel"/>
              </a:rPr>
              <a:t>, Библия, Тора, Коран.</a:t>
            </a:r>
            <a:endParaRPr lang="en-US" sz="2800" b="0" strike="noStrike" spc="-1" dirty="0">
              <a:solidFill>
                <a:srgbClr val="000000"/>
              </a:solidFill>
              <a:latin typeface="Corbel"/>
            </a:endParaRPr>
          </a:p>
          <a:p>
            <a:pPr marL="364490" indent="-282575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 dirty="0">
                <a:solidFill>
                  <a:srgbClr val="000000"/>
                </a:solidFill>
                <a:latin typeface="Corbel"/>
              </a:rPr>
              <a:t>Хранители предания в религиях мира.</a:t>
            </a:r>
            <a:endParaRPr lang="en-US" sz="2800" b="0" strike="noStrike" spc="-1" dirty="0">
              <a:solidFill>
                <a:srgbClr val="000000"/>
              </a:solidFill>
              <a:latin typeface="Corbel"/>
            </a:endParaRPr>
          </a:p>
          <a:p>
            <a:pPr marL="364490" indent="-282575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 dirty="0">
                <a:solidFill>
                  <a:srgbClr val="000000"/>
                </a:solidFill>
                <a:latin typeface="Corbel"/>
              </a:rPr>
              <a:t>Понятие греха, раскаяние</a:t>
            </a:r>
            <a:r>
              <a:rPr lang="ru-RU" sz="2800" spc="-1" dirty="0">
                <a:solidFill>
                  <a:srgbClr val="000000"/>
                </a:solidFill>
                <a:latin typeface="Corbel"/>
              </a:rPr>
              <a:t>.</a:t>
            </a:r>
            <a:endParaRPr lang="en-US" sz="2800" b="0" strike="noStrike" spc="-1" dirty="0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TextShape 1"/>
          <p:cNvSpPr txBox="1"/>
          <p:nvPr/>
        </p:nvSpPr>
        <p:spPr>
          <a:xfrm>
            <a:off x="1434960" y="274320"/>
            <a:ext cx="7499520" cy="11430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/>
          <a:p>
            <a:pPr algn="ctr"/>
            <a:r>
              <a:rPr lang="ru-RU" sz="4300" b="1" strike="noStrike" spc="-1">
                <a:solidFill>
                  <a:srgbClr val="008000"/>
                </a:solidFill>
                <a:latin typeface="Corbel"/>
              </a:rPr>
              <a:t>«Основы светской этики»</a:t>
            </a:r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375" name="TextShape 2"/>
          <p:cNvSpPr txBox="1"/>
          <p:nvPr/>
        </p:nvSpPr>
        <p:spPr>
          <a:xfrm>
            <a:off x="4427280" y="1341000"/>
            <a:ext cx="4319640" cy="477540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8000"/>
          </a:bodyPr>
          <a:lstStyle/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Культура и мораль. Этика и ее значение в жизни человека.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Семейные ценности.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Порядочность. Интеллигентность.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Добро и зло.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Долг и совесть.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Смысл жизни и счастье.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Этикет.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</p:txBody>
      </p:sp>
      <p:pic>
        <p:nvPicPr>
          <p:cNvPr id="376" name="Picture 9" descr="C:\Users\Л\Desktop\Новый рисунок (3).png"/>
          <p:cNvPicPr/>
          <p:nvPr/>
        </p:nvPicPr>
        <p:blipFill>
          <a:blip r:embed="rId2"/>
          <a:stretch/>
        </p:blipFill>
        <p:spPr>
          <a:xfrm>
            <a:off x="1357200" y="1714680"/>
            <a:ext cx="3071880" cy="3929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CustomShape 1"/>
          <p:cNvSpPr/>
          <p:nvPr/>
        </p:nvSpPr>
        <p:spPr>
          <a:xfrm>
            <a:off x="971640" y="2349360"/>
            <a:ext cx="8305560" cy="40690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normAutofit fontScale="98500" lnSpcReduction="10000"/>
          </a:bodyPr>
          <a:lstStyle/>
          <a:p>
            <a:pPr marL="326880" indent="-326880">
              <a:lnSpc>
                <a:spcPct val="90000"/>
              </a:lnSpc>
              <a:spcBef>
                <a:spcPts val="448"/>
              </a:spcBef>
              <a:buClr>
                <a:srgbClr val="000000"/>
              </a:buClr>
              <a:buSzPct val="80000"/>
              <a:buFont typeface="Arial"/>
              <a:buChar char="•"/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   обращение ребенка к членам своей семьи с целью получения информации (интервью, эссе, публичное выступление);</a:t>
            </a:r>
            <a:endParaRPr lang="en-US" sz="2000" b="1" strike="noStrike" spc="-1">
              <a:solidFill>
                <a:srgbClr val="000000"/>
              </a:solidFill>
              <a:latin typeface="Corbel"/>
            </a:endParaRPr>
          </a:p>
          <a:p>
            <a:pPr marL="326880" indent="-326880">
              <a:lnSpc>
                <a:spcPct val="90000"/>
              </a:lnSpc>
              <a:spcBef>
                <a:spcPts val="448"/>
              </a:spcBef>
              <a:buClr>
                <a:srgbClr val="000000"/>
              </a:buClr>
              <a:buSzPct val="80000"/>
              <a:buFont typeface="Arial"/>
              <a:buChar char="•"/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   оказание родительской помощи в подборе иллюстративного материала к урокам, материала для галереи образов, рассказы о культовых местах, религиозных святынях, показ фотографий или видеофильмов;</a:t>
            </a:r>
            <a:endParaRPr lang="en-US" sz="2000" b="1" strike="noStrike" spc="-1">
              <a:solidFill>
                <a:srgbClr val="000000"/>
              </a:solidFill>
              <a:latin typeface="Corbel"/>
            </a:endParaRPr>
          </a:p>
          <a:p>
            <a:pPr marL="326880" indent="-326880">
              <a:lnSpc>
                <a:spcPct val="90000"/>
              </a:lnSpc>
              <a:spcBef>
                <a:spcPts val="448"/>
              </a:spcBef>
              <a:buClr>
                <a:srgbClr val="000000"/>
              </a:buClr>
              <a:buSzPct val="80000"/>
              <a:buFont typeface="Arial"/>
              <a:buChar char="•"/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выступление членов семей с рассказами  о семейных традициях;</a:t>
            </a:r>
            <a:endParaRPr lang="en-US" sz="2000" b="1" strike="noStrike" spc="-1">
              <a:solidFill>
                <a:srgbClr val="000000"/>
              </a:solidFill>
              <a:latin typeface="Corbel"/>
            </a:endParaRPr>
          </a:p>
          <a:p>
            <a:pPr marL="326880" indent="-326880">
              <a:lnSpc>
                <a:spcPct val="90000"/>
              </a:lnSpc>
              <a:spcBef>
                <a:spcPts val="448"/>
              </a:spcBef>
              <a:buClr>
                <a:srgbClr val="000000"/>
              </a:buClr>
              <a:buSzPct val="80000"/>
              <a:buFont typeface="Arial"/>
              <a:buChar char="•"/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проведение семейных конкурсов  и викторин;</a:t>
            </a:r>
            <a:endParaRPr lang="en-US" sz="2000" b="1" strike="noStrike" spc="-1">
              <a:solidFill>
                <a:srgbClr val="000000"/>
              </a:solidFill>
              <a:latin typeface="Corbel"/>
            </a:endParaRPr>
          </a:p>
          <a:p>
            <a:pPr marL="326880" indent="-326880">
              <a:lnSpc>
                <a:spcPct val="90000"/>
              </a:lnSpc>
              <a:spcBef>
                <a:spcPts val="448"/>
              </a:spcBef>
              <a:buClr>
                <a:srgbClr val="000000"/>
              </a:buClr>
              <a:buSzPct val="80000"/>
              <a:buFont typeface="Arial"/>
              <a:buChar char="•"/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формирование домашней библиотеки, организация домашнего чтения;</a:t>
            </a:r>
            <a:endParaRPr lang="en-US" sz="2000" b="1" strike="noStrike" spc="-1">
              <a:solidFill>
                <a:srgbClr val="000000"/>
              </a:solidFill>
              <a:latin typeface="Corbel"/>
            </a:endParaRPr>
          </a:p>
          <a:p>
            <a:pPr marL="326880" indent="-326880">
              <a:lnSpc>
                <a:spcPct val="90000"/>
              </a:lnSpc>
              <a:spcBef>
                <a:spcPts val="448"/>
              </a:spcBef>
              <a:buClr>
                <a:srgbClr val="000000"/>
              </a:buClr>
              <a:buSzPct val="80000"/>
              <a:buFont typeface="Arial"/>
              <a:buChar char="•"/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участие и соавторство родителей и членов семьи в создании детских презентаций,  итоговых творческо-исследовательских работ;</a:t>
            </a:r>
            <a:endParaRPr lang="en-US" sz="2000" b="1" strike="noStrike" spc="-1">
              <a:solidFill>
                <a:srgbClr val="000000"/>
              </a:solidFill>
              <a:latin typeface="Corbel"/>
            </a:endParaRPr>
          </a:p>
          <a:p>
            <a:pPr marL="326880" indent="-326880">
              <a:lnSpc>
                <a:spcPct val="90000"/>
              </a:lnSpc>
              <a:spcBef>
                <a:spcPts val="448"/>
              </a:spcBef>
              <a:buClr>
                <a:srgbClr val="000000"/>
              </a:buClr>
              <a:buSzPct val="80000"/>
              <a:buFont typeface="Arial"/>
              <a:buChar char="•"/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привлечение родителей к внеурочным мероприятиям.</a:t>
            </a:r>
            <a:endParaRPr lang="en-US" sz="2000" b="1" strike="noStrike" spc="-1">
              <a:solidFill>
                <a:srgbClr val="000000"/>
              </a:solidFill>
              <a:latin typeface="Corbel"/>
            </a:endParaRPr>
          </a:p>
          <a:p>
            <a:pPr marL="326880" indent="-326880">
              <a:lnSpc>
                <a:spcPct val="90000"/>
              </a:lnSpc>
              <a:spcBef>
                <a:spcPts val="448"/>
              </a:spcBef>
            </a:pPr>
            <a:endParaRPr lang="en-US" sz="2000" b="1" strike="noStrike" spc="-1">
              <a:solidFill>
                <a:srgbClr val="000000"/>
              </a:solidFill>
              <a:latin typeface="Corbel"/>
            </a:endParaRPr>
          </a:p>
          <a:p>
            <a:pPr marL="326880" indent="-326880">
              <a:lnSpc>
                <a:spcPct val="90000"/>
              </a:lnSpc>
              <a:spcBef>
                <a:spcPts val="448"/>
              </a:spcBef>
            </a:pPr>
            <a:endParaRPr lang="en-US" sz="2000" b="1" strike="noStrike" spc="-1">
              <a:solidFill>
                <a:srgbClr val="000000"/>
              </a:solidFill>
              <a:latin typeface="Corbel"/>
            </a:endParaRPr>
          </a:p>
          <a:p>
            <a:pPr marL="326880" indent="-326880">
              <a:lnSpc>
                <a:spcPct val="90000"/>
              </a:lnSpc>
              <a:spcBef>
                <a:spcPts val="400"/>
              </a:spcBef>
            </a:pPr>
            <a:endParaRPr lang="en-US" sz="2000" b="1" strike="noStrike" spc="-1">
              <a:solidFill>
                <a:srgbClr val="000000"/>
              </a:solidFill>
              <a:latin typeface="Corbel"/>
            </a:endParaRPr>
          </a:p>
          <a:p>
            <a:pPr marL="326880" indent="-326880">
              <a:lnSpc>
                <a:spcPct val="90000"/>
              </a:lnSpc>
              <a:spcBef>
                <a:spcPts val="400"/>
              </a:spcBef>
            </a:pPr>
            <a:endParaRPr lang="en-US" sz="2000" b="1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78" name="CustomShape 2"/>
          <p:cNvSpPr/>
          <p:nvPr/>
        </p:nvSpPr>
        <p:spPr>
          <a:xfrm>
            <a:off x="457200" y="274680"/>
            <a:ext cx="8381880" cy="2011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008000"/>
                </a:solidFill>
                <a:latin typeface="Bitstream Vera Sans"/>
              </a:rPr>
              <a:t>Формы взаимодействия </a:t>
            </a:r>
            <a:r>
              <a:t/>
            </a:r>
            <a:br/>
            <a:r>
              <a:rPr lang="ru-RU" sz="3200" b="1" strike="noStrike" spc="-1">
                <a:solidFill>
                  <a:srgbClr val="008000"/>
                </a:solidFill>
                <a:latin typeface="Bitstream Vera Sans"/>
              </a:rPr>
              <a:t>семьи и школы </a:t>
            </a:r>
            <a:r>
              <a:t/>
            </a:r>
            <a:br/>
            <a:r>
              <a:rPr lang="ru-RU" sz="3200" b="1" strike="noStrike" spc="-1">
                <a:solidFill>
                  <a:srgbClr val="008000"/>
                </a:solidFill>
                <a:latin typeface="Bitstream Vera Sans"/>
              </a:rPr>
              <a:t>в рамках изучения курса ОРКСЭ</a:t>
            </a:r>
            <a:r>
              <a:rPr lang="ru-RU" sz="3600" b="1" strike="noStrike" spc="-1">
                <a:solidFill>
                  <a:srgbClr val="008000"/>
                </a:solidFill>
                <a:latin typeface="Bitstream Vera Sans"/>
              </a:rPr>
              <a:t> </a:t>
            </a:r>
            <a:endParaRPr lang="en-US" sz="3600" b="1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TextShape 1"/>
          <p:cNvSpPr txBox="1"/>
          <p:nvPr/>
        </p:nvSpPr>
        <p:spPr>
          <a:xfrm>
            <a:off x="1434960" y="274320"/>
            <a:ext cx="7499520" cy="11430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/>
          <a:p>
            <a:pPr algn="ctr"/>
            <a:r>
              <a:rPr lang="ru-RU" sz="4300" b="1" strike="noStrike" spc="-1">
                <a:solidFill>
                  <a:srgbClr val="008000"/>
                </a:solidFill>
                <a:latin typeface="Corbel"/>
              </a:rPr>
              <a:t>Выбор модуля ОРКСЭ - </a:t>
            </a:r>
            <a:endParaRPr lang="en-US" sz="43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380" name="TextShape 2"/>
          <p:cNvSpPr txBox="1"/>
          <p:nvPr/>
        </p:nvSpPr>
        <p:spPr>
          <a:xfrm>
            <a:off x="826920" y="1523880"/>
            <a:ext cx="7561440" cy="16891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65040" indent="-282600">
              <a:spcBef>
                <a:spcPts val="598"/>
              </a:spcBef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	</a:t>
            </a:r>
            <a:r>
              <a:rPr lang="ru-RU" sz="3200" b="0" u="sng" strike="noStrike" spc="-1">
                <a:solidFill>
                  <a:srgbClr val="000000"/>
                </a:solidFill>
                <a:uFillTx/>
                <a:latin typeface="Corbel"/>
              </a:rPr>
              <a:t>право родителей </a:t>
            </a: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</a:pPr>
            <a:r>
              <a:rPr lang="ru-RU" sz="3200" b="0" strike="noStrike" spc="-1">
                <a:solidFill>
                  <a:srgbClr val="000000"/>
                </a:solidFill>
                <a:latin typeface="Corbel"/>
              </a:rPr>
              <a:t>	</a:t>
            </a:r>
            <a:r>
              <a:rPr lang="ru-RU" sz="3200" b="0" u="sng" strike="noStrike" spc="-1">
                <a:solidFill>
                  <a:srgbClr val="000000"/>
                </a:solidFill>
                <a:uFillTx/>
                <a:latin typeface="Corbel"/>
              </a:rPr>
              <a:t>(законных представителей) обучающихся»</a:t>
            </a: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  <p:sp>
        <p:nvSpPr>
          <p:cNvPr id="381" name="TextShape 3"/>
          <p:cNvSpPr txBox="1"/>
          <p:nvPr/>
        </p:nvSpPr>
        <p:spPr>
          <a:xfrm>
            <a:off x="2771280" y="4365360"/>
            <a:ext cx="5529240" cy="187164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8500"/>
          </a:bodyPr>
          <a:lstStyle/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3200" b="0" u="sng" strike="noStrike" spc="-1">
                <a:solidFill>
                  <a:srgbClr val="000000"/>
                </a:solidFill>
                <a:uFillTx/>
                <a:latin typeface="Corbel"/>
              </a:rPr>
              <a:t>Выбор подтверждается заявлением родителя (законного представителя).</a:t>
            </a:r>
            <a:r>
              <a:rPr lang="ru-RU" sz="2800" b="0" u="sng" strike="noStrike" spc="-1">
                <a:solidFill>
                  <a:srgbClr val="000000"/>
                </a:solidFill>
                <a:uFillTx/>
                <a:latin typeface="Corbel"/>
              </a:rPr>
              <a:t> 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TextShape 1"/>
          <p:cNvSpPr txBox="1"/>
          <p:nvPr/>
        </p:nvSpPr>
        <p:spPr>
          <a:xfrm>
            <a:off x="1434960" y="571680"/>
            <a:ext cx="7499520" cy="100008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/>
          <a:p>
            <a:r>
              <a:rPr lang="ru-RU" sz="3900" b="1" strike="noStrike" spc="-1">
                <a:solidFill>
                  <a:srgbClr val="572314"/>
                </a:solidFill>
                <a:latin typeface="Corbel"/>
              </a:rPr>
              <a:t> </a:t>
            </a:r>
            <a:r>
              <a:rPr lang="ru-RU" sz="2800" b="1" strike="noStrike" spc="-1">
                <a:solidFill>
                  <a:srgbClr val="572314"/>
                </a:solidFill>
                <a:latin typeface="Corbel"/>
              </a:rPr>
              <a:t>Обязателен ли данный учебный предмет для изучения в четвёртом классе?</a:t>
            </a:r>
            <a:r>
              <a:t/>
            </a:r>
            <a:br/>
            <a:endParaRPr lang="en-US" sz="28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383" name="TextShape 2"/>
          <p:cNvSpPr txBox="1"/>
          <p:nvPr/>
        </p:nvSpPr>
        <p:spPr>
          <a:xfrm>
            <a:off x="1792080" y="1500120"/>
            <a:ext cx="7351560" cy="466416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Курс «ОРКСЭ» является обязательным учебным предметом в четвертом классе,  его изучение вводится во всех общеобразовательных учреждениях Российской Федерации с 1 сентября 2012 года, 1 час в неделю.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TextShape 1"/>
          <p:cNvSpPr txBox="1"/>
          <p:nvPr/>
        </p:nvSpPr>
        <p:spPr>
          <a:xfrm>
            <a:off x="1434960" y="274320"/>
            <a:ext cx="7499520" cy="11430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/>
          <a:p>
            <a:r>
              <a:rPr lang="ru-RU" sz="3200" b="1" strike="noStrike" spc="-1">
                <a:solidFill>
                  <a:srgbClr val="572314"/>
                </a:solidFill>
                <a:latin typeface="Corbel"/>
              </a:rPr>
              <a:t>Можно ли выбрать для изучения несколько модулей  курса «ОРКСЭ»?</a:t>
            </a:r>
            <a:endParaRPr lang="en-US" sz="32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385" name="TextShape 2"/>
          <p:cNvSpPr txBox="1"/>
          <p:nvPr/>
        </p:nvSpPr>
        <p:spPr>
          <a:xfrm>
            <a:off x="1434960" y="1999800"/>
            <a:ext cx="7499520" cy="424836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5000"/>
          </a:bodyPr>
          <a:lstStyle/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400" b="0" strike="noStrike" spc="-1">
                <a:solidFill>
                  <a:srgbClr val="000000"/>
                </a:solidFill>
                <a:latin typeface="Corbel"/>
              </a:rPr>
              <a:t>Родителям необходимо выбрать только один модуль. Принятие решения о записи ребенка на изучение определенного модуля без согласия его родителей (законных представителей) не допускается. Представители школьной администрации, учителя, работники органов управления образованием ни в коем случае не должны выбирать за семью модуль курса для обучения, без учёта мнения родителей учащегося определять, какой именно модуль будет изучать ребёнок</a:t>
            </a:r>
            <a:endParaRPr lang="en-US" sz="24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TextShape 1"/>
          <p:cNvSpPr txBox="1"/>
          <p:nvPr/>
        </p:nvSpPr>
        <p:spPr>
          <a:xfrm>
            <a:off x="1434960" y="274320"/>
            <a:ext cx="7499520" cy="617868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r>
              <a:rPr lang="ru-RU" sz="2400" b="1" spc="-1" dirty="0">
                <a:solidFill>
                  <a:srgbClr val="000000"/>
                </a:solidFill>
                <a:latin typeface="Corbel"/>
              </a:rPr>
              <a:t>      </a:t>
            </a:r>
            <a:r>
              <a:rPr lang="ru-RU" sz="2400" b="1" strike="noStrike" spc="-1" dirty="0">
                <a:solidFill>
                  <a:srgbClr val="000000"/>
                </a:solidFill>
                <a:latin typeface="Corbel"/>
              </a:rPr>
              <a:t> Семья, педагоги и воспитатели всегда были и остаются сегодня </a:t>
            </a:r>
            <a:r>
              <a:rPr lang="ru-RU" sz="2400" b="1" i="1" strike="noStrike" spc="-1" dirty="0">
                <a:solidFill>
                  <a:srgbClr val="000000"/>
                </a:solidFill>
                <a:latin typeface="Corbel"/>
              </a:rPr>
              <a:t>основой нравственного становления ребёнка</a:t>
            </a:r>
            <a:r>
              <a:rPr lang="ru-RU" sz="2400" b="1" strike="noStrike" spc="-1" dirty="0">
                <a:solidFill>
                  <a:srgbClr val="000000"/>
                </a:solidFill>
                <a:latin typeface="Corbel"/>
              </a:rPr>
              <a:t>. Поэтому столь важно </a:t>
            </a:r>
            <a:r>
              <a:rPr lang="ru-RU" sz="2400" b="1" i="1" strike="noStrike" spc="-1" dirty="0">
                <a:solidFill>
                  <a:srgbClr val="000000"/>
                </a:solidFill>
                <a:latin typeface="Corbel"/>
              </a:rPr>
              <a:t>согласовать совместные усилия</a:t>
            </a:r>
            <a:r>
              <a:rPr lang="ru-RU" sz="2400" b="1" strike="noStrike" spc="-1" dirty="0">
                <a:solidFill>
                  <a:srgbClr val="000000"/>
                </a:solidFill>
                <a:latin typeface="Corbel"/>
              </a:rPr>
              <a:t> всех взрослых по духовному и нравственному развитию и воспитанию детей.</a:t>
            </a:r>
            <a:r>
              <a:rPr lang="ru-RU" sz="2400" b="1" spc="-1" dirty="0">
                <a:latin typeface="Corbel"/>
              </a:rPr>
              <a:t/>
            </a:r>
            <a:br>
              <a:rPr lang="ru-RU" sz="2400" b="1" spc="-1" dirty="0">
                <a:latin typeface="Corbel"/>
              </a:rPr>
            </a:br>
            <a:r>
              <a:rPr lang="ru-RU" sz="2400" b="1" spc="-1" dirty="0">
                <a:solidFill>
                  <a:srgbClr val="000000"/>
                </a:solidFill>
                <a:latin typeface="Corbel"/>
              </a:rPr>
              <a:t>      </a:t>
            </a:r>
            <a:r>
              <a:rPr lang="ru-RU" sz="2400" b="1" strike="noStrike" spc="-1" dirty="0">
                <a:solidFill>
                  <a:srgbClr val="000000"/>
                </a:solidFill>
                <a:latin typeface="Corbel"/>
              </a:rPr>
              <a:t> </a:t>
            </a:r>
            <a:r>
              <a:rPr lang="ru-RU" sz="2800" b="1" strike="noStrike" spc="-1" dirty="0">
                <a:solidFill>
                  <a:srgbClr val="008000"/>
                </a:solidFill>
                <a:latin typeface="Corbel"/>
              </a:rPr>
              <a:t>Главное наше достояние – это</a:t>
            </a:r>
            <a:r>
              <a:rPr lang="ru-RU" sz="2800" b="1" spc="-1" dirty="0">
                <a:solidFill>
                  <a:srgbClr val="008000"/>
                </a:solidFill>
                <a:latin typeface="Corbel"/>
              </a:rPr>
              <a:t> </a:t>
            </a:r>
            <a:r>
              <a:rPr lang="ru-RU" sz="2800" b="1" strike="noStrike" spc="-1" dirty="0">
                <a:solidFill>
                  <a:srgbClr val="008000"/>
                </a:solidFill>
                <a:latin typeface="Corbel"/>
              </a:rPr>
              <a:t> наши дети.</a:t>
            </a:r>
            <a:r>
              <a:rPr lang="ru-RU" sz="2400" b="1" spc="-1" dirty="0">
                <a:solidFill>
                  <a:srgbClr val="000000"/>
                </a:solidFill>
                <a:latin typeface="Corbel"/>
              </a:rPr>
              <a:t> </a:t>
            </a:r>
            <a:r>
              <a:rPr lang="ru-RU" sz="2400" b="1" strike="noStrike" spc="-1" dirty="0">
                <a:solidFill>
                  <a:srgbClr val="000000"/>
                </a:solidFill>
                <a:latin typeface="Corbel"/>
              </a:rPr>
              <a:t> Какими мы сегодня их воспитаем, в такой стране мы все завтра будем жить. Мы должны научить наших детей быть </a:t>
            </a:r>
            <a:r>
              <a:rPr lang="ru-RU" sz="2400" b="1" i="1" u="sng" strike="noStrike" spc="-1" dirty="0" err="1">
                <a:solidFill>
                  <a:srgbClr val="000000"/>
                </a:solidFill>
                <a:uFillTx/>
                <a:latin typeface="Corbel"/>
              </a:rPr>
              <a:t>честными,добрыми</a:t>
            </a:r>
            <a:r>
              <a:rPr lang="ru-RU" sz="2400" b="1" i="1" u="sng" strike="noStrike" spc="-1" dirty="0">
                <a:solidFill>
                  <a:srgbClr val="000000"/>
                </a:solidFill>
                <a:uFillTx/>
                <a:latin typeface="Corbel"/>
              </a:rPr>
              <a:t>, вежливыми, физически и духовно здоровыми</a:t>
            </a:r>
            <a:r>
              <a:rPr lang="ru-RU" sz="2400" b="1" u="sng" strike="noStrike" spc="-1" dirty="0">
                <a:solidFill>
                  <a:srgbClr val="000000"/>
                </a:solidFill>
                <a:uFillTx/>
                <a:latin typeface="Corbel"/>
              </a:rPr>
              <a:t>.</a:t>
            </a:r>
            <a:r>
              <a:rPr lang="ru-RU" sz="2400" b="1" u="sng" spc="-1" dirty="0">
                <a:latin typeface="Corbel"/>
              </a:rPr>
              <a:t/>
            </a:r>
            <a:br>
              <a:rPr lang="ru-RU" sz="2400" b="1" u="sng" spc="-1" dirty="0">
                <a:latin typeface="Corbel"/>
              </a:rPr>
            </a:br>
            <a:r>
              <a:rPr lang="ru-RU" sz="2400" b="1" u="sng" strike="noStrike" spc="-1" dirty="0">
                <a:solidFill>
                  <a:srgbClr val="000000"/>
                </a:solidFill>
                <a:uFillTx/>
                <a:latin typeface="Corbel"/>
              </a:rPr>
              <a:t>Мы можем помочь им стать образованными, успешными людьми, обладающими высоким </a:t>
            </a:r>
            <a:r>
              <a:rPr lang="ru-RU" sz="2400" b="1" u="sng" spc="-1" dirty="0" err="1">
                <a:solidFill>
                  <a:srgbClr val="000000"/>
                </a:solidFill>
                <a:latin typeface="Corbel"/>
              </a:rPr>
              <a:t>ровнем</a:t>
            </a:r>
            <a:r>
              <a:rPr lang="ru-RU" sz="2400" b="1" u="sng" strike="noStrike" spc="-1" dirty="0">
                <a:solidFill>
                  <a:srgbClr val="000000"/>
                </a:solidFill>
                <a:uFillTx/>
                <a:latin typeface="Corbel"/>
              </a:rPr>
              <a:t> ответственности за настоящее и будущее своих близких, своего народа, своей страны.</a:t>
            </a:r>
            <a:endParaRPr lang="en-US" sz="2400" b="0" strike="noStrike" spc="-1" dirty="0">
              <a:solidFill>
                <a:srgbClr val="572314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" name="Рисунок 3"/>
          <p:cNvPicPr/>
          <p:nvPr/>
        </p:nvPicPr>
        <p:blipFill>
          <a:blip r:embed="rId2"/>
          <a:stretch/>
        </p:blipFill>
        <p:spPr>
          <a:xfrm>
            <a:off x="1103400" y="333360"/>
            <a:ext cx="8040600" cy="6029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TextShape 1"/>
          <p:cNvSpPr txBox="1"/>
          <p:nvPr/>
        </p:nvSpPr>
        <p:spPr>
          <a:xfrm>
            <a:off x="1295400" y="277200"/>
            <a:ext cx="8305920" cy="163044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/>
          <a:p>
            <a:r>
              <a:rPr lang="ru-RU" sz="4300" b="1" strike="noStrike" spc="-1">
                <a:solidFill>
                  <a:srgbClr val="572314"/>
                </a:solidFill>
                <a:latin typeface="Corbel"/>
              </a:rPr>
              <a:t> </a:t>
            </a:r>
            <a:r>
              <a:rPr lang="ru-RU" sz="3200" b="1" strike="noStrike" spc="-1">
                <a:solidFill>
                  <a:srgbClr val="FF3300"/>
                </a:solidFill>
                <a:latin typeface="Corbel"/>
              </a:rPr>
              <a:t>Будет ли продолжено изучение курса в старших классах школы? </a:t>
            </a:r>
            <a:r>
              <a:rPr lang="ru-RU" sz="3200" b="1" strike="noStrike" spc="-1">
                <a:solidFill>
                  <a:srgbClr val="572314"/>
                </a:solidFill>
                <a:latin typeface="Corbel"/>
              </a:rPr>
              <a:t>  </a:t>
            </a:r>
            <a:endParaRPr lang="en-US" sz="32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392" name="TextShape 2"/>
          <p:cNvSpPr txBox="1"/>
          <p:nvPr/>
        </p:nvSpPr>
        <p:spPr>
          <a:xfrm>
            <a:off x="755640" y="1907640"/>
            <a:ext cx="8229600" cy="45262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65040" indent="-282600">
              <a:spcBef>
                <a:spcPts val="598"/>
              </a:spcBef>
            </a:pPr>
            <a:r>
              <a:rPr lang="ru-RU" sz="3200" b="1" strike="noStrike" spc="-1">
                <a:solidFill>
                  <a:srgbClr val="000000"/>
                </a:solidFill>
                <a:latin typeface="Corbel"/>
              </a:rPr>
              <a:t>     </a:t>
            </a: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 algn="ctr">
              <a:spcBef>
                <a:spcPts val="598"/>
              </a:spcBef>
            </a:pPr>
            <a:r>
              <a:rPr lang="ru-RU" sz="3200" b="0" strike="noStrike" spc="-1">
                <a:solidFill>
                  <a:srgbClr val="000000"/>
                </a:solidFill>
                <a:latin typeface="Corbel"/>
              </a:rPr>
              <a:t>   С 1 сентября 2015 г. в соответствии с ФГОС ООО вводится предметная область «Основы духовно-нравственной культуры народов России»  (ОДНКНР). </a:t>
            </a: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TextShape 1"/>
          <p:cNvSpPr txBox="1"/>
          <p:nvPr/>
        </p:nvSpPr>
        <p:spPr>
          <a:xfrm>
            <a:off x="1434960" y="274320"/>
            <a:ext cx="7499520" cy="11430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/>
          <a:p>
            <a:r>
              <a:rPr lang="ru-RU" sz="2800" b="1" strike="noStrike" spc="-1">
                <a:solidFill>
                  <a:srgbClr val="FF3300"/>
                </a:solidFill>
                <a:latin typeface="Corbel"/>
              </a:rPr>
              <a:t>Можно ли отказаться от изучения курса ОРКСЭ?</a:t>
            </a:r>
            <a:r>
              <a:rPr lang="ru-RU" sz="4000" b="1" strike="noStrike" spc="-1">
                <a:solidFill>
                  <a:srgbClr val="572314"/>
                </a:solidFill>
                <a:latin typeface="Corbel"/>
              </a:rPr>
              <a:t>  </a:t>
            </a:r>
            <a:endParaRPr lang="en-US" sz="40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394" name="TextShape 2"/>
          <p:cNvSpPr txBox="1"/>
          <p:nvPr/>
        </p:nvSpPr>
        <p:spPr>
          <a:xfrm>
            <a:off x="731520" y="1628640"/>
            <a:ext cx="8381880" cy="502920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7000"/>
          </a:bodyPr>
          <a:lstStyle/>
          <a:p>
            <a:pPr marL="365040" indent="-282600">
              <a:spcBef>
                <a:spcPts val="598"/>
              </a:spcBef>
            </a:pPr>
            <a:r>
              <a:rPr lang="ru-RU" sz="3200" b="1" strike="noStrike" spc="-1">
                <a:solidFill>
                  <a:srgbClr val="000000"/>
                </a:solidFill>
                <a:latin typeface="Corbel"/>
              </a:rPr>
              <a:t>    </a:t>
            </a:r>
            <a:r>
              <a:rPr lang="ru-RU" sz="3200" b="0" strike="noStrike" spc="-1">
                <a:solidFill>
                  <a:srgbClr val="000000"/>
                </a:solidFill>
                <a:latin typeface="Corbel"/>
              </a:rPr>
              <a:t>Нет. Согласно приказу Министерства образования и науки РФ этот курс включен в перечень предметов федерального компонента учебного плана и обязателен для изучения в государственных (муниципальных) общеобразовательных учреждениях, реализующих государственный стандарт начального, основного общего, полного (среднего) общего образования.</a:t>
            </a: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TextShape 1"/>
          <p:cNvSpPr txBox="1"/>
          <p:nvPr/>
        </p:nvSpPr>
        <p:spPr>
          <a:xfrm>
            <a:off x="1434960" y="274320"/>
            <a:ext cx="7499520" cy="11430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/>
          <a:p>
            <a:r>
              <a:rPr lang="ru-RU" sz="2800" b="1" strike="noStrike" spc="-1">
                <a:solidFill>
                  <a:srgbClr val="FF3300"/>
                </a:solidFill>
                <a:latin typeface="Corbel"/>
              </a:rPr>
              <a:t>Как будет оцениваться успешность освоения учащимся курса ОРКСЭ?</a:t>
            </a:r>
            <a:r>
              <a:rPr lang="ru-RU" sz="4000" b="1" strike="noStrike" spc="-1">
                <a:solidFill>
                  <a:srgbClr val="572314"/>
                </a:solidFill>
                <a:latin typeface="Corbel"/>
              </a:rPr>
              <a:t> </a:t>
            </a:r>
            <a:endParaRPr lang="en-US" sz="40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396" name="TextShape 2"/>
          <p:cNvSpPr txBox="1"/>
          <p:nvPr/>
        </p:nvSpPr>
        <p:spPr>
          <a:xfrm>
            <a:off x="755280" y="1628640"/>
            <a:ext cx="8458200" cy="5029200"/>
          </a:xfrm>
          <a:prstGeom prst="rect">
            <a:avLst/>
          </a:prstGeom>
          <a:noFill/>
          <a:ln>
            <a:noFill/>
          </a:ln>
        </p:spPr>
        <p:txBody>
          <a:bodyPr anchor="t">
            <a:normAutofit fontScale="97000"/>
          </a:bodyPr>
          <a:lstStyle/>
          <a:p>
            <a:pPr marL="364490" indent="-282575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3200" b="0" strike="noStrike" spc="-1" dirty="0">
                <a:solidFill>
                  <a:srgbClr val="000000"/>
                </a:solidFill>
                <a:latin typeface="Corbel"/>
              </a:rPr>
              <a:t>Это </a:t>
            </a:r>
            <a:r>
              <a:rPr lang="ru-RU" sz="3200" b="0" strike="noStrike" spc="-1" dirty="0" err="1">
                <a:solidFill>
                  <a:srgbClr val="000000"/>
                </a:solidFill>
                <a:latin typeface="Corbel"/>
              </a:rPr>
              <a:t>безотметочный</a:t>
            </a:r>
            <a:r>
              <a:rPr lang="ru-RU" sz="3200" b="0" strike="noStrike" spc="-1" dirty="0">
                <a:solidFill>
                  <a:srgbClr val="000000"/>
                </a:solidFill>
                <a:latin typeface="Corbel"/>
              </a:rPr>
              <a:t> курс, оценка в виде баллов за него не выставляется.</a:t>
            </a:r>
            <a:r>
              <a:rPr lang="ru-RU" sz="3200" spc="-1" dirty="0">
                <a:solidFill>
                  <a:srgbClr val="000000"/>
                </a:solidFill>
                <a:latin typeface="Corbel"/>
              </a:rPr>
              <a:t> </a:t>
            </a:r>
            <a:endParaRPr lang="ru-RU" sz="3200" b="0" strike="noStrike" spc="-1" dirty="0">
              <a:solidFill>
                <a:srgbClr val="000000"/>
              </a:solidFill>
              <a:latin typeface="Corbel"/>
            </a:endParaRPr>
          </a:p>
          <a:p>
            <a:pPr marL="364490" indent="-282575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endParaRPr lang="ru-RU" sz="3200" spc="-1" dirty="0">
              <a:solidFill>
                <a:srgbClr val="000000"/>
              </a:solidFill>
              <a:latin typeface="Corbel"/>
            </a:endParaRPr>
          </a:p>
          <a:p>
            <a:pPr marL="364490" indent="-282575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3200" b="0" strike="noStrike" spc="-1" dirty="0">
                <a:solidFill>
                  <a:srgbClr val="000000"/>
                </a:solidFill>
                <a:latin typeface="Corbel"/>
              </a:rPr>
              <a:t>Учащиеся в конце освоения курса будут представлять свои проектные работы, презентации, творческие выступления и т. п</a:t>
            </a:r>
            <a:endParaRPr lang="en-US" sz="3200" b="0" strike="noStrike" spc="-1" dirty="0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TextShape 1"/>
          <p:cNvSpPr txBox="1"/>
          <p:nvPr/>
        </p:nvSpPr>
        <p:spPr>
          <a:xfrm>
            <a:off x="1434960" y="274320"/>
            <a:ext cx="7499520" cy="11430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/>
          <a:p>
            <a:r>
              <a:rPr lang="ru-RU" sz="2500" b="1" strike="noStrike" spc="-1">
                <a:solidFill>
                  <a:srgbClr val="FF3300"/>
                </a:solidFill>
                <a:latin typeface="Corbel"/>
              </a:rPr>
              <a:t>Каково взаимодействие с родителями (законными представителями)  по курсу ОРКСЭ?</a:t>
            </a:r>
            <a:endParaRPr lang="en-US" sz="25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398" name="TextShape 2"/>
          <p:cNvSpPr txBox="1"/>
          <p:nvPr/>
        </p:nvSpPr>
        <p:spPr>
          <a:xfrm>
            <a:off x="761760" y="1557360"/>
            <a:ext cx="8381880" cy="510552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65040" indent="-282600">
              <a:lnSpc>
                <a:spcPct val="120000"/>
              </a:lnSpc>
              <a:spcBef>
                <a:spcPts val="598"/>
              </a:spcBef>
            </a:pPr>
            <a:r>
              <a:rPr lang="ru-RU" sz="3200" b="1" strike="noStrike" spc="-1">
                <a:solidFill>
                  <a:srgbClr val="000000"/>
                </a:solidFill>
                <a:latin typeface="Corbel"/>
              </a:rPr>
              <a:t>   </a:t>
            </a:r>
            <a:r>
              <a:rPr lang="ru-RU" sz="3200" b="0" strike="noStrike" spc="-1">
                <a:solidFill>
                  <a:srgbClr val="000000"/>
                </a:solidFill>
                <a:latin typeface="Corbel"/>
              </a:rPr>
              <a:t>Участие родителей в реализации курса ОРКСЭ может проявляться также в совместной работе с ребенком по подготовке его творческой работы, выступления и других формах, предусмотренных педагогическими технологиями и учебным планированием учителя.</a:t>
            </a: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CustomShape 1"/>
          <p:cNvSpPr/>
          <p:nvPr/>
        </p:nvSpPr>
        <p:spPr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/>
          <a:lstStyle/>
          <a:p>
            <a:pPr algn="ctr">
              <a:lnSpc>
                <a:spcPct val="100000"/>
              </a:lnSpc>
            </a:pPr>
            <a:r>
              <a:rPr lang="ru-RU" sz="4000" b="1" strike="noStrike" spc="-1">
                <a:solidFill>
                  <a:srgbClr val="4F271C"/>
                </a:solidFill>
                <a:latin typeface="Arial"/>
              </a:rPr>
              <a:t>Опыт творческой деятельности</a:t>
            </a:r>
            <a:endParaRPr lang="en-US" sz="4000" b="1" strike="noStrike" spc="-1">
              <a:solidFill>
                <a:srgbClr val="000000"/>
              </a:solidFill>
              <a:latin typeface="Corbel"/>
            </a:endParaRPr>
          </a:p>
        </p:txBody>
      </p:sp>
      <p:grpSp>
        <p:nvGrpSpPr>
          <p:cNvPr id="400" name="Group 2"/>
          <p:cNvGrpSpPr/>
          <p:nvPr/>
        </p:nvGrpSpPr>
        <p:grpSpPr>
          <a:xfrm>
            <a:off x="895320" y="1523880"/>
            <a:ext cx="7350840" cy="5181480"/>
            <a:chOff x="895320" y="1523880"/>
            <a:chExt cx="7350840" cy="5181480"/>
          </a:xfrm>
        </p:grpSpPr>
        <p:cxnSp>
          <p:nvCxnSpPr>
            <p:cNvPr id="401" name="Line 3"/>
            <p:cNvCxnSpPr/>
            <p:nvPr/>
          </p:nvCxnSpPr>
          <p:spPr>
            <a:xfrm flipH="1" flipV="1">
              <a:off x="3089520" y="2130840"/>
              <a:ext cx="732240" cy="4271400"/>
            </a:xfrm>
            <a:prstGeom prst="bentConnector3">
              <a:avLst/>
            </a:prstGeom>
            <a:ln w="28440">
              <a:solidFill>
                <a:srgbClr val="000000"/>
              </a:solidFill>
              <a:miter/>
            </a:ln>
          </p:spPr>
        </p:cxnSp>
        <p:cxnSp>
          <p:nvCxnSpPr>
            <p:cNvPr id="402" name="Line 4"/>
            <p:cNvCxnSpPr/>
            <p:nvPr/>
          </p:nvCxnSpPr>
          <p:spPr>
            <a:xfrm flipH="1" flipV="1">
              <a:off x="3089520" y="2133000"/>
              <a:ext cx="732240" cy="2495160"/>
            </a:xfrm>
            <a:prstGeom prst="bentConnector3">
              <a:avLst/>
            </a:prstGeom>
            <a:ln w="28440">
              <a:solidFill>
                <a:srgbClr val="000000"/>
              </a:solidFill>
              <a:miter/>
            </a:ln>
          </p:spPr>
        </p:cxnSp>
        <p:cxnSp>
          <p:nvCxnSpPr>
            <p:cNvPr id="403" name="Line 5"/>
            <p:cNvCxnSpPr/>
            <p:nvPr/>
          </p:nvCxnSpPr>
          <p:spPr>
            <a:xfrm flipH="1" flipV="1">
              <a:off x="3089160" y="2133360"/>
              <a:ext cx="767880" cy="3409920"/>
            </a:xfrm>
            <a:prstGeom prst="bentConnector3">
              <a:avLst/>
            </a:prstGeom>
            <a:ln w="28440">
              <a:solidFill>
                <a:srgbClr val="000000"/>
              </a:solidFill>
              <a:miter/>
            </a:ln>
          </p:spPr>
        </p:cxnSp>
        <p:cxnSp>
          <p:nvCxnSpPr>
            <p:cNvPr id="404" name="Line 6"/>
            <p:cNvCxnSpPr/>
            <p:nvPr/>
          </p:nvCxnSpPr>
          <p:spPr>
            <a:xfrm flipH="1" flipV="1">
              <a:off x="3089520" y="2131200"/>
              <a:ext cx="732240" cy="1527120"/>
            </a:xfrm>
            <a:prstGeom prst="bentConnector3">
              <a:avLst/>
            </a:prstGeom>
            <a:ln w="28440">
              <a:solidFill>
                <a:srgbClr val="000000"/>
              </a:solidFill>
              <a:miter/>
            </a:ln>
          </p:spPr>
        </p:cxnSp>
        <p:cxnSp>
          <p:nvCxnSpPr>
            <p:cNvPr id="405" name="Line 7"/>
            <p:cNvCxnSpPr/>
            <p:nvPr/>
          </p:nvCxnSpPr>
          <p:spPr>
            <a:xfrm flipH="1" flipV="1">
              <a:off x="3089520" y="2130840"/>
              <a:ext cx="732240" cy="612360"/>
            </a:xfrm>
            <a:prstGeom prst="bentConnector3">
              <a:avLst/>
            </a:prstGeom>
            <a:ln w="28440">
              <a:solidFill>
                <a:srgbClr val="000000"/>
              </a:solidFill>
              <a:miter/>
            </a:ln>
          </p:spPr>
        </p:cxnSp>
        <p:sp>
          <p:nvSpPr>
            <p:cNvPr id="406" name="CustomShape 8"/>
            <p:cNvSpPr/>
            <p:nvPr/>
          </p:nvSpPr>
          <p:spPr>
            <a:xfrm>
              <a:off x="895320" y="1523880"/>
              <a:ext cx="4389120" cy="609840"/>
            </a:xfrm>
            <a:custGeom>
              <a:avLst/>
              <a:gdLst/>
              <a:ahLst/>
              <a:cxnLst/>
              <a:rect l="0" t="0" r="r" b="b"/>
              <a:pathLst>
                <a:path w="12194" h="1696">
                  <a:moveTo>
                    <a:pt x="282" y="0"/>
                  </a:moveTo>
                  <a:cubicBezTo>
                    <a:pt x="141" y="0"/>
                    <a:pt x="0" y="141"/>
                    <a:pt x="0" y="282"/>
                  </a:cubicBezTo>
                  <a:lnTo>
                    <a:pt x="0" y="1412"/>
                  </a:lnTo>
                  <a:cubicBezTo>
                    <a:pt x="0" y="1553"/>
                    <a:pt x="141" y="1695"/>
                    <a:pt x="282" y="1695"/>
                  </a:cubicBezTo>
                  <a:lnTo>
                    <a:pt x="11910" y="1695"/>
                  </a:lnTo>
                  <a:cubicBezTo>
                    <a:pt x="12051" y="1695"/>
                    <a:pt x="12193" y="1553"/>
                    <a:pt x="12193" y="1412"/>
                  </a:cubicBezTo>
                  <a:lnTo>
                    <a:pt x="12193" y="282"/>
                  </a:lnTo>
                  <a:cubicBezTo>
                    <a:pt x="12193" y="141"/>
                    <a:pt x="12051" y="0"/>
                    <a:pt x="11910" y="0"/>
                  </a:cubicBezTo>
                  <a:lnTo>
                    <a:pt x="282" y="0"/>
                  </a:lnTo>
                </a:path>
              </a:pathLst>
            </a:custGeom>
            <a:solidFill>
              <a:srgbClr val="3891A7"/>
            </a:solidFill>
            <a:ln w="936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ctr"/>
            <a:lstStyle/>
            <a:p>
              <a:pPr algn="ctr">
                <a:lnSpc>
                  <a:spcPct val="100000"/>
                </a:lnSpc>
              </a:pPr>
              <a:r>
                <a:rPr lang="ru-RU" sz="2400" b="1" strike="noStrike" spc="-1">
                  <a:solidFill>
                    <a:srgbClr val="000000"/>
                  </a:solidFill>
                  <a:latin typeface="Arial"/>
                </a:rPr>
                <a:t> </a:t>
              </a:r>
              <a:r>
                <a:rPr lang="ru-RU" sz="2000" b="1" strike="noStrike" spc="-1">
                  <a:solidFill>
                    <a:srgbClr val="000000"/>
                  </a:solidFill>
                  <a:latin typeface="Arial"/>
                </a:rPr>
                <a:t>виды творческих работ учащихся</a:t>
              </a:r>
              <a:endParaRPr lang="en-US" sz="2000" b="1" strike="noStrike" spc="-1">
                <a:solidFill>
                  <a:srgbClr val="000000"/>
                </a:solidFill>
                <a:latin typeface="Corbel"/>
              </a:endParaRPr>
            </a:p>
          </p:txBody>
        </p:sp>
        <p:sp>
          <p:nvSpPr>
            <p:cNvPr id="407" name="CustomShape 9"/>
            <p:cNvSpPr/>
            <p:nvPr/>
          </p:nvSpPr>
          <p:spPr>
            <a:xfrm>
              <a:off x="3821400" y="2438640"/>
              <a:ext cx="4389120" cy="609840"/>
            </a:xfrm>
            <a:custGeom>
              <a:avLst/>
              <a:gdLst/>
              <a:ahLst/>
              <a:cxnLst/>
              <a:rect l="0" t="0" r="r" b="b"/>
              <a:pathLst>
                <a:path w="12194" h="1696">
                  <a:moveTo>
                    <a:pt x="282" y="0"/>
                  </a:moveTo>
                  <a:cubicBezTo>
                    <a:pt x="141" y="0"/>
                    <a:pt x="0" y="141"/>
                    <a:pt x="0" y="282"/>
                  </a:cubicBezTo>
                  <a:lnTo>
                    <a:pt x="0" y="1412"/>
                  </a:lnTo>
                  <a:cubicBezTo>
                    <a:pt x="0" y="1553"/>
                    <a:pt x="141" y="1695"/>
                    <a:pt x="282" y="1695"/>
                  </a:cubicBezTo>
                  <a:lnTo>
                    <a:pt x="11910" y="1695"/>
                  </a:lnTo>
                  <a:cubicBezTo>
                    <a:pt x="12051" y="1695"/>
                    <a:pt x="12193" y="1553"/>
                    <a:pt x="12193" y="1412"/>
                  </a:cubicBezTo>
                  <a:lnTo>
                    <a:pt x="12193" y="282"/>
                  </a:lnTo>
                  <a:cubicBezTo>
                    <a:pt x="12193" y="141"/>
                    <a:pt x="12051" y="0"/>
                    <a:pt x="11910" y="0"/>
                  </a:cubicBezTo>
                  <a:lnTo>
                    <a:pt x="282" y="0"/>
                  </a:lnTo>
                </a:path>
              </a:pathLst>
            </a:custGeom>
            <a:solidFill>
              <a:srgbClr val="3891A7"/>
            </a:solidFill>
            <a:ln w="936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ctr"/>
            <a:lstStyle/>
            <a:p>
              <a:pPr algn="ctr">
                <a:lnSpc>
                  <a:spcPct val="100000"/>
                </a:lnSpc>
              </a:pPr>
              <a:r>
                <a:rPr lang="ru-RU" sz="2400" b="1" strike="noStrike" spc="-1">
                  <a:solidFill>
                    <a:srgbClr val="000000"/>
                  </a:solidFill>
                  <a:latin typeface="Arial"/>
                </a:rPr>
                <a:t>сочинение</a:t>
              </a:r>
              <a:endParaRPr lang="en-US" sz="2400" b="1" strike="noStrike" spc="-1">
                <a:solidFill>
                  <a:srgbClr val="000000"/>
                </a:solidFill>
                <a:latin typeface="Corbel"/>
              </a:endParaRPr>
            </a:p>
          </p:txBody>
        </p:sp>
        <p:sp>
          <p:nvSpPr>
            <p:cNvPr id="408" name="CustomShape 10"/>
            <p:cNvSpPr/>
            <p:nvPr/>
          </p:nvSpPr>
          <p:spPr>
            <a:xfrm>
              <a:off x="3821400" y="3353400"/>
              <a:ext cx="4389120" cy="609840"/>
            </a:xfrm>
            <a:custGeom>
              <a:avLst/>
              <a:gdLst/>
              <a:ahLst/>
              <a:cxnLst/>
              <a:rect l="0" t="0" r="r" b="b"/>
              <a:pathLst>
                <a:path w="12194" h="1696">
                  <a:moveTo>
                    <a:pt x="282" y="0"/>
                  </a:moveTo>
                  <a:cubicBezTo>
                    <a:pt x="141" y="0"/>
                    <a:pt x="0" y="141"/>
                    <a:pt x="0" y="282"/>
                  </a:cubicBezTo>
                  <a:lnTo>
                    <a:pt x="0" y="1412"/>
                  </a:lnTo>
                  <a:cubicBezTo>
                    <a:pt x="0" y="1553"/>
                    <a:pt x="141" y="1695"/>
                    <a:pt x="282" y="1695"/>
                  </a:cubicBezTo>
                  <a:lnTo>
                    <a:pt x="11910" y="1695"/>
                  </a:lnTo>
                  <a:cubicBezTo>
                    <a:pt x="12051" y="1695"/>
                    <a:pt x="12193" y="1553"/>
                    <a:pt x="12193" y="1412"/>
                  </a:cubicBezTo>
                  <a:lnTo>
                    <a:pt x="12193" y="282"/>
                  </a:lnTo>
                  <a:cubicBezTo>
                    <a:pt x="12193" y="141"/>
                    <a:pt x="12051" y="0"/>
                    <a:pt x="11910" y="0"/>
                  </a:cubicBezTo>
                  <a:lnTo>
                    <a:pt x="282" y="0"/>
                  </a:lnTo>
                </a:path>
              </a:pathLst>
            </a:custGeom>
            <a:solidFill>
              <a:srgbClr val="3891A7"/>
            </a:solidFill>
            <a:ln w="936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ctr"/>
            <a:lstStyle/>
            <a:p>
              <a:pPr algn="ctr">
                <a:lnSpc>
                  <a:spcPct val="100000"/>
                </a:lnSpc>
              </a:pPr>
              <a:r>
                <a:rPr lang="ru-RU" sz="2400" b="1" strike="noStrike" spc="-1">
                  <a:solidFill>
                    <a:srgbClr val="000000"/>
                  </a:solidFill>
                  <a:latin typeface="Arial"/>
                </a:rPr>
                <a:t>сообщение</a:t>
              </a:r>
              <a:endParaRPr lang="en-US" sz="2400" b="1" strike="noStrike" spc="-1">
                <a:solidFill>
                  <a:srgbClr val="000000"/>
                </a:solidFill>
                <a:latin typeface="Corbel"/>
              </a:endParaRPr>
            </a:p>
          </p:txBody>
        </p:sp>
        <p:sp>
          <p:nvSpPr>
            <p:cNvPr id="409" name="CustomShape 11"/>
            <p:cNvSpPr/>
            <p:nvPr/>
          </p:nvSpPr>
          <p:spPr>
            <a:xfrm>
              <a:off x="3857040" y="5238000"/>
              <a:ext cx="4389120" cy="609840"/>
            </a:xfrm>
            <a:custGeom>
              <a:avLst/>
              <a:gdLst/>
              <a:ahLst/>
              <a:cxnLst/>
              <a:rect l="0" t="0" r="r" b="b"/>
              <a:pathLst>
                <a:path w="12194" h="1696">
                  <a:moveTo>
                    <a:pt x="282" y="0"/>
                  </a:moveTo>
                  <a:cubicBezTo>
                    <a:pt x="141" y="0"/>
                    <a:pt x="0" y="141"/>
                    <a:pt x="0" y="282"/>
                  </a:cubicBezTo>
                  <a:lnTo>
                    <a:pt x="0" y="1412"/>
                  </a:lnTo>
                  <a:cubicBezTo>
                    <a:pt x="0" y="1553"/>
                    <a:pt x="141" y="1695"/>
                    <a:pt x="282" y="1695"/>
                  </a:cubicBezTo>
                  <a:lnTo>
                    <a:pt x="11910" y="1695"/>
                  </a:lnTo>
                  <a:cubicBezTo>
                    <a:pt x="12051" y="1695"/>
                    <a:pt x="12193" y="1553"/>
                    <a:pt x="12193" y="1412"/>
                  </a:cubicBezTo>
                  <a:lnTo>
                    <a:pt x="12193" y="282"/>
                  </a:lnTo>
                  <a:cubicBezTo>
                    <a:pt x="12193" y="141"/>
                    <a:pt x="12051" y="0"/>
                    <a:pt x="11910" y="0"/>
                  </a:cubicBezTo>
                  <a:lnTo>
                    <a:pt x="282" y="0"/>
                  </a:lnTo>
                </a:path>
              </a:pathLst>
            </a:custGeom>
            <a:solidFill>
              <a:srgbClr val="3891A7"/>
            </a:solidFill>
            <a:ln w="936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ctr"/>
            <a:lstStyle/>
            <a:p>
              <a:pPr algn="ctr">
                <a:lnSpc>
                  <a:spcPct val="100000"/>
                </a:lnSpc>
              </a:pPr>
              <a:r>
                <a:rPr lang="ru-RU" sz="2400" b="1" strike="noStrike" spc="-1">
                  <a:solidFill>
                    <a:srgbClr val="000000"/>
                  </a:solidFill>
                  <a:latin typeface="Arial"/>
                </a:rPr>
                <a:t>проект</a:t>
              </a:r>
              <a:endParaRPr lang="en-US" sz="2400" b="1" strike="noStrike" spc="-1">
                <a:solidFill>
                  <a:srgbClr val="000000"/>
                </a:solidFill>
                <a:latin typeface="Corbel"/>
              </a:endParaRPr>
            </a:p>
          </p:txBody>
        </p:sp>
        <p:sp>
          <p:nvSpPr>
            <p:cNvPr id="410" name="CustomShape 12"/>
            <p:cNvSpPr/>
            <p:nvPr/>
          </p:nvSpPr>
          <p:spPr>
            <a:xfrm>
              <a:off x="3821400" y="4323240"/>
              <a:ext cx="4389120" cy="609840"/>
            </a:xfrm>
            <a:custGeom>
              <a:avLst/>
              <a:gdLst/>
              <a:ahLst/>
              <a:cxnLst/>
              <a:rect l="0" t="0" r="r" b="b"/>
              <a:pathLst>
                <a:path w="12194" h="1696">
                  <a:moveTo>
                    <a:pt x="282" y="0"/>
                  </a:moveTo>
                  <a:cubicBezTo>
                    <a:pt x="141" y="0"/>
                    <a:pt x="0" y="141"/>
                    <a:pt x="0" y="282"/>
                  </a:cubicBezTo>
                  <a:lnTo>
                    <a:pt x="0" y="1412"/>
                  </a:lnTo>
                  <a:cubicBezTo>
                    <a:pt x="0" y="1553"/>
                    <a:pt x="141" y="1695"/>
                    <a:pt x="282" y="1695"/>
                  </a:cubicBezTo>
                  <a:lnTo>
                    <a:pt x="11910" y="1695"/>
                  </a:lnTo>
                  <a:cubicBezTo>
                    <a:pt x="12051" y="1695"/>
                    <a:pt x="12193" y="1553"/>
                    <a:pt x="12193" y="1412"/>
                  </a:cubicBezTo>
                  <a:lnTo>
                    <a:pt x="12193" y="282"/>
                  </a:lnTo>
                  <a:cubicBezTo>
                    <a:pt x="12193" y="141"/>
                    <a:pt x="12051" y="0"/>
                    <a:pt x="11910" y="0"/>
                  </a:cubicBezTo>
                  <a:lnTo>
                    <a:pt x="282" y="0"/>
                  </a:lnTo>
                </a:path>
              </a:pathLst>
            </a:custGeom>
            <a:solidFill>
              <a:srgbClr val="3891A7"/>
            </a:solidFill>
            <a:ln w="936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ctr"/>
            <a:lstStyle/>
            <a:p>
              <a:pPr algn="ctr">
                <a:lnSpc>
                  <a:spcPct val="100000"/>
                </a:lnSpc>
              </a:pPr>
              <a:r>
                <a:rPr lang="ru-RU" sz="2400" b="1" strike="noStrike" spc="-1">
                  <a:solidFill>
                    <a:srgbClr val="000000"/>
                  </a:solidFill>
                  <a:latin typeface="Arial"/>
                </a:rPr>
                <a:t>реферат</a:t>
              </a:r>
              <a:endParaRPr lang="en-US" sz="2400" b="1" strike="noStrike" spc="-1">
                <a:solidFill>
                  <a:srgbClr val="000000"/>
                </a:solidFill>
                <a:latin typeface="Corbel"/>
              </a:endParaRPr>
            </a:p>
          </p:txBody>
        </p:sp>
        <p:sp>
          <p:nvSpPr>
            <p:cNvPr id="411" name="CustomShape 13"/>
            <p:cNvSpPr/>
            <p:nvPr/>
          </p:nvSpPr>
          <p:spPr>
            <a:xfrm>
              <a:off x="3821400" y="6097680"/>
              <a:ext cx="4389120" cy="607680"/>
            </a:xfrm>
            <a:custGeom>
              <a:avLst/>
              <a:gdLst/>
              <a:ahLst/>
              <a:cxnLst/>
              <a:rect l="0" t="0" r="r" b="b"/>
              <a:pathLst>
                <a:path w="12194" h="1690">
                  <a:moveTo>
                    <a:pt x="281" y="0"/>
                  </a:moveTo>
                  <a:cubicBezTo>
                    <a:pt x="140" y="0"/>
                    <a:pt x="0" y="140"/>
                    <a:pt x="0" y="281"/>
                  </a:cubicBezTo>
                  <a:lnTo>
                    <a:pt x="0" y="1407"/>
                  </a:lnTo>
                  <a:cubicBezTo>
                    <a:pt x="0" y="1548"/>
                    <a:pt x="140" y="1689"/>
                    <a:pt x="281" y="1689"/>
                  </a:cubicBezTo>
                  <a:lnTo>
                    <a:pt x="11911" y="1689"/>
                  </a:lnTo>
                  <a:cubicBezTo>
                    <a:pt x="12052" y="1689"/>
                    <a:pt x="12193" y="1548"/>
                    <a:pt x="12193" y="1407"/>
                  </a:cubicBezTo>
                  <a:lnTo>
                    <a:pt x="12193" y="281"/>
                  </a:lnTo>
                  <a:cubicBezTo>
                    <a:pt x="12193" y="140"/>
                    <a:pt x="12052" y="0"/>
                    <a:pt x="11911" y="0"/>
                  </a:cubicBezTo>
                  <a:lnTo>
                    <a:pt x="281" y="0"/>
                  </a:lnTo>
                </a:path>
              </a:pathLst>
            </a:custGeom>
            <a:solidFill>
              <a:srgbClr val="3891A7"/>
            </a:solidFill>
            <a:ln w="936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0" tIns="0" rIns="0" bIns="0" anchor="ctr"/>
            <a:lstStyle/>
            <a:p>
              <a:pPr algn="ctr">
                <a:lnSpc>
                  <a:spcPct val="100000"/>
                </a:lnSpc>
              </a:pPr>
              <a:r>
                <a:rPr lang="ru-RU" sz="2400" b="1" strike="noStrike" spc="-1">
                  <a:solidFill>
                    <a:srgbClr val="000000"/>
                  </a:solidFill>
                  <a:latin typeface="Arial"/>
                </a:rPr>
                <a:t>доклад</a:t>
              </a:r>
              <a:endParaRPr lang="en-US" sz="2400" b="1" strike="noStrike" spc="-1">
                <a:solidFill>
                  <a:srgbClr val="000000"/>
                </a:solidFill>
                <a:latin typeface="Corbel"/>
              </a:endParaRPr>
            </a:p>
          </p:txBody>
        </p:sp>
      </p:grp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TextShape 1"/>
          <p:cNvSpPr txBox="1"/>
          <p:nvPr/>
        </p:nvSpPr>
        <p:spPr>
          <a:xfrm>
            <a:off x="1434960" y="1447560"/>
            <a:ext cx="7499520" cy="48006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65040" indent="-282600">
              <a:lnSpc>
                <a:spcPct val="90000"/>
              </a:lnSpc>
              <a:spcBef>
                <a:spcPts val="598"/>
              </a:spcBef>
            </a:pPr>
            <a:r>
              <a:rPr lang="ru-RU" sz="2800" b="1" strike="noStrike" spc="-1">
                <a:solidFill>
                  <a:srgbClr val="000000"/>
                </a:solidFill>
                <a:latin typeface="Corbel"/>
              </a:rPr>
              <a:t>   </a:t>
            </a:r>
            <a:r>
              <a:rPr lang="ru-RU" sz="3200" b="1" strike="noStrike" spc="-1">
                <a:solidFill>
                  <a:srgbClr val="FF3300"/>
                </a:solidFill>
                <a:latin typeface="Corbel"/>
              </a:rPr>
              <a:t>Практические советы родителям.</a:t>
            </a: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lnSpc>
                <a:spcPct val="90000"/>
              </a:lnSpc>
              <a:spcBef>
                <a:spcPts val="598"/>
              </a:spcBef>
            </a:pP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lnSpc>
                <a:spcPct val="90000"/>
              </a:lnSpc>
              <a:spcBef>
                <a:spcPts val="598"/>
              </a:spcBef>
            </a:pPr>
            <a:r>
              <a:rPr lang="ru-RU" sz="2800" b="1" strike="noStrike" spc="-1">
                <a:solidFill>
                  <a:srgbClr val="FEB80A"/>
                </a:solidFill>
                <a:latin typeface="Corbel"/>
              </a:rPr>
              <a:t>   Как вы можете помочь своему ребёнку в изучении курса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lnSpc>
                <a:spcPct val="90000"/>
              </a:lnSpc>
              <a:spcBef>
                <a:spcPts val="598"/>
              </a:spcBef>
            </a:pPr>
            <a:r>
              <a:rPr lang="ru-RU" sz="2800" b="1" strike="noStrike" spc="-1">
                <a:solidFill>
                  <a:srgbClr val="FEB80A"/>
                </a:solidFill>
                <a:latin typeface="Corbel"/>
              </a:rPr>
              <a:t>   «Основы религиозных культур и светской этики»…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lnSpc>
                <a:spcPct val="90000"/>
              </a:lnSpc>
              <a:spcBef>
                <a:spcPts val="598"/>
              </a:spcBef>
            </a:pP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lnSpc>
                <a:spcPct val="90000"/>
              </a:lnSpc>
              <a:spcBef>
                <a:spcPts val="598"/>
              </a:spcBef>
            </a:pP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lnSpc>
                <a:spcPct val="90000"/>
              </a:lnSpc>
              <a:spcBef>
                <a:spcPts val="598"/>
              </a:spcBef>
            </a:pPr>
            <a:r>
              <a:rPr lang="ru-RU" sz="2800" b="1" strike="noStrike" spc="-1">
                <a:solidFill>
                  <a:srgbClr val="FEB80A"/>
                </a:solidFill>
                <a:latin typeface="Corbel"/>
              </a:rPr>
              <a:t>  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lnSpc>
                <a:spcPct val="90000"/>
              </a:lnSpc>
              <a:spcBef>
                <a:spcPts val="598"/>
              </a:spcBef>
            </a:pP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TextShape 1"/>
          <p:cNvSpPr txBox="1"/>
          <p:nvPr/>
        </p:nvSpPr>
        <p:spPr>
          <a:xfrm>
            <a:off x="914400" y="475920"/>
            <a:ext cx="8229600" cy="60958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3200" b="0" strike="noStrike" spc="-1">
                <a:solidFill>
                  <a:srgbClr val="000000"/>
                </a:solidFill>
                <a:latin typeface="Corbel"/>
              </a:rPr>
              <a:t>Настройтесь на воспитание; отнеситесь к новому школьному курсу как к дополнительному средству нравственного развития вашего ребёнка; </a:t>
            </a:r>
            <a:r>
              <a:rPr lang="ru-RU" sz="3200" b="0" u="sng" strike="noStrike" spc="-1">
                <a:solidFill>
                  <a:srgbClr val="000000"/>
                </a:solidFill>
                <a:uFillTx/>
                <a:latin typeface="Corbel"/>
              </a:rPr>
              <a:t>вы и есть главный для ребёнка воспитатель</a:t>
            </a:r>
            <a:r>
              <a:rPr lang="ru-RU" sz="3200" b="0" strike="noStrike" spc="-1">
                <a:solidFill>
                  <a:srgbClr val="000000"/>
                </a:solidFill>
                <a:latin typeface="Corbel"/>
              </a:rPr>
              <a:t>.</a:t>
            </a: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3200" b="0" strike="noStrike" spc="-1">
                <a:solidFill>
                  <a:srgbClr val="000000"/>
                </a:solidFill>
                <a:latin typeface="Corbel"/>
              </a:rPr>
              <a:t>Разговаривайте с детьми о том, что они изучали на уроках.  </a:t>
            </a: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3200" b="0" strike="noStrike" spc="-1">
                <a:solidFill>
                  <a:srgbClr val="000000"/>
                </a:solidFill>
                <a:latin typeface="Corbel"/>
              </a:rPr>
              <a:t>Не жалейте сил и времени для вашего ребёнка, учитесь вместе с ним.</a:t>
            </a: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TextShape 1"/>
          <p:cNvSpPr txBox="1"/>
          <p:nvPr/>
        </p:nvSpPr>
        <p:spPr>
          <a:xfrm>
            <a:off x="755280" y="549000"/>
            <a:ext cx="8458200" cy="61722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3200" b="0" strike="noStrike" spc="-1">
                <a:solidFill>
                  <a:srgbClr val="000000"/>
                </a:solidFill>
                <a:latin typeface="Corbel"/>
              </a:rPr>
              <a:t>Воспитывайте у ребёнка благожелательное отношение к людям другого мировоззрения.</a:t>
            </a: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</a:pP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3200" b="0" strike="noStrike" spc="-1">
                <a:solidFill>
                  <a:srgbClr val="000000"/>
                </a:solidFill>
                <a:latin typeface="Corbel"/>
              </a:rPr>
              <a:t> Не допускайте резких оценок, категоричных высказываний в адрес верующих людей, атеистов или агностиков (людей, не соотносящих себя ни с какой религией или отрицающих религии). </a:t>
            </a: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TextShape 1"/>
          <p:cNvSpPr txBox="1"/>
          <p:nvPr/>
        </p:nvSpPr>
        <p:spPr>
          <a:xfrm>
            <a:off x="893880" y="549000"/>
            <a:ext cx="8229600" cy="55926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3200" b="0" strike="noStrike" spc="-1">
                <a:solidFill>
                  <a:srgbClr val="000000"/>
                </a:solidFill>
                <a:latin typeface="Corbel"/>
              </a:rPr>
              <a:t>Не забывайте, что никакой учебный курс сам по себе не воспитает вашего ребёнка; главное, что он может приобрести, изучая курс «Основы религиозных культур и светской этики», понимание того, насколько </a:t>
            </a:r>
            <a:r>
              <a:rPr lang="ru-RU" sz="3200" b="0" u="sng" strike="noStrike" spc="-1">
                <a:solidFill>
                  <a:srgbClr val="000000"/>
                </a:solidFill>
                <a:uFillTx/>
                <a:latin typeface="Corbel"/>
              </a:rPr>
              <a:t>важна нравственность для полноценной человеческой жизни.</a:t>
            </a:r>
            <a:r>
              <a:rPr lang="ru-RU" sz="3200" b="0" strike="noStrike" spc="-1">
                <a:solidFill>
                  <a:srgbClr val="000000"/>
                </a:solidFill>
                <a:latin typeface="Corbel"/>
              </a:rPr>
              <a:t> Всячески поддерживайте это в ребёнке.</a:t>
            </a: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TextShape 1"/>
          <p:cNvSpPr txBox="1"/>
          <p:nvPr/>
        </p:nvSpPr>
        <p:spPr>
          <a:xfrm>
            <a:off x="1434960" y="274320"/>
            <a:ext cx="7499520" cy="617868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r>
              <a:rPr lang="ru-RU" sz="2800" b="1" strike="noStrike" spc="-1">
                <a:solidFill>
                  <a:srgbClr val="000000"/>
                </a:solidFill>
                <a:latin typeface="Corbel"/>
              </a:rPr>
              <a:t>И курс ОРКСЭ призван содействовать этому, так как знакомство с основами религиозных и светских традиций, культуры народов России и общечеловеческими ценностями призвано сыграть важную роль не только в </a:t>
            </a:r>
            <a:r>
              <a:rPr lang="ru-RU" sz="2800" b="1" u="sng" strike="noStrike" spc="-1">
                <a:solidFill>
                  <a:srgbClr val="000000"/>
                </a:solidFill>
                <a:uFillTx/>
                <a:latin typeface="Corbel"/>
              </a:rPr>
              <a:t>расширении</a:t>
            </a:r>
            <a:r>
              <a:rPr lang="ru-RU" sz="2800" b="1" strike="noStrike" spc="-1">
                <a:solidFill>
                  <a:srgbClr val="000000"/>
                </a:solidFill>
                <a:latin typeface="Corbel"/>
              </a:rPr>
              <a:t> кругозора школьников, но и в </a:t>
            </a:r>
            <a:r>
              <a:rPr lang="ru-RU" sz="2800" b="1" u="sng" strike="noStrike" spc="-1">
                <a:solidFill>
                  <a:srgbClr val="000000"/>
                </a:solidFill>
                <a:uFillTx/>
                <a:latin typeface="Corbel"/>
              </a:rPr>
              <a:t>воспитательном</a:t>
            </a:r>
            <a:r>
              <a:rPr lang="ru-RU" sz="2800" b="1" strike="noStrike" spc="-1">
                <a:solidFill>
                  <a:srgbClr val="000000"/>
                </a:solidFill>
                <a:latin typeface="Corbel"/>
              </a:rPr>
              <a:t> процессе формирования порядочного, честного и достойного гражданина, готового к межкультурному диалогу и уважительному отношению ко всем гражданам страны.</a:t>
            </a:r>
            <a:endParaRPr lang="en-US" sz="2800" b="0" strike="noStrike" spc="-1">
              <a:solidFill>
                <a:srgbClr val="572314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TextShape 1"/>
          <p:cNvSpPr txBox="1"/>
          <p:nvPr/>
        </p:nvSpPr>
        <p:spPr>
          <a:xfrm>
            <a:off x="826920" y="333000"/>
            <a:ext cx="8229600" cy="617220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4000"/>
          </a:bodyPr>
          <a:lstStyle/>
          <a:p>
            <a:pPr marL="365040" indent="-282600">
              <a:lnSpc>
                <a:spcPct val="90000"/>
              </a:lnSpc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Создавайте в общении и взаимодействии с ребёнком воспитывающие ситуации, превращайте возникающие проблемы в нравственные уроки.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lnSpc>
                <a:spcPct val="90000"/>
              </a:lnSpc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Постарайтесь, чтобы ваши дети  чаще задумывались о последствиях своих действий и цене своих заблуждений.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lnSpc>
                <a:spcPct val="90000"/>
              </a:lnSpc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800" b="0" strike="noStrike" spc="-1">
                <a:solidFill>
                  <a:srgbClr val="000000"/>
                </a:solidFill>
                <a:latin typeface="Corbel"/>
              </a:rPr>
              <a:t>Новый школьный курс — это только начало большого и трудного пути. Главную поддержку на этом пути ребёнку должны оказывать вы  — самые близкие для него люди, тогда дорога не покажется сложной, тогда соблюдение нравственных норм станет естественным и радостным.</a:t>
            </a:r>
            <a:endParaRPr lang="en-US" sz="28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TextShape 1"/>
          <p:cNvSpPr txBox="1"/>
          <p:nvPr/>
        </p:nvSpPr>
        <p:spPr>
          <a:xfrm>
            <a:off x="1434960" y="1447560"/>
            <a:ext cx="7499520" cy="48006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3600" b="1" strike="noStrike" spc="-1">
                <a:solidFill>
                  <a:srgbClr val="000000"/>
                </a:solidFill>
                <a:latin typeface="Corbel"/>
              </a:rPr>
              <a:t>Воспитание детей было и остаётся самым трудным видом деятельности в мире.</a:t>
            </a:r>
            <a:endParaRPr lang="en-US" sz="3600" b="0" strike="noStrike" spc="-1">
              <a:solidFill>
                <a:srgbClr val="000000"/>
              </a:solidFill>
              <a:latin typeface="Corbel"/>
            </a:endParaRPr>
          </a:p>
          <a:p>
            <a:pPr marL="365040" indent="-282600"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3600" b="1" strike="noStrike" spc="-1">
                <a:solidFill>
                  <a:srgbClr val="000000"/>
                </a:solidFill>
                <a:latin typeface="Corbel"/>
              </a:rPr>
              <a:t> Что может быть сложнее и ответственнее, чем воспитать в человеке Человека?</a:t>
            </a:r>
            <a:r>
              <a:rPr lang="ru-RU" sz="3600" b="0" strike="noStrike" spc="-1">
                <a:solidFill>
                  <a:srgbClr val="000000"/>
                </a:solidFill>
                <a:latin typeface="Corbel"/>
              </a:rPr>
              <a:t> </a:t>
            </a:r>
            <a:endParaRPr lang="en-US" sz="3600" b="0" strike="noStrike" spc="-1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TextShape 1"/>
          <p:cNvSpPr txBox="1"/>
          <p:nvPr/>
        </p:nvSpPr>
        <p:spPr>
          <a:xfrm>
            <a:off x="1331640" y="189000"/>
            <a:ext cx="7497720" cy="92232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/>
          <a:p>
            <a:r>
              <a:rPr lang="ru-RU" sz="4400" b="1" u="sng" strike="noStrike" spc="-1">
                <a:solidFill>
                  <a:srgbClr val="008000"/>
                </a:solidFill>
                <a:uFillTx/>
                <a:latin typeface="Corbel"/>
              </a:rPr>
              <a:t>Задачи курса ОРКСЭ:</a:t>
            </a:r>
            <a:endParaRPr lang="en-US" sz="4400" b="0" strike="noStrike" spc="-1">
              <a:solidFill>
                <a:srgbClr val="572314"/>
              </a:solidFill>
              <a:latin typeface="Corbel"/>
            </a:endParaRPr>
          </a:p>
        </p:txBody>
      </p:sp>
      <p:sp>
        <p:nvSpPr>
          <p:cNvPr id="341" name="TextShape 2"/>
          <p:cNvSpPr txBox="1"/>
          <p:nvPr/>
        </p:nvSpPr>
        <p:spPr>
          <a:xfrm>
            <a:off x="955440" y="1111320"/>
            <a:ext cx="8250120" cy="5184720"/>
          </a:xfrm>
          <a:prstGeom prst="rect">
            <a:avLst/>
          </a:prstGeom>
          <a:noFill/>
          <a:ln>
            <a:noFill/>
          </a:ln>
        </p:spPr>
        <p:txBody>
          <a:bodyPr anchor="t">
            <a:normAutofit fontScale="77000" lnSpcReduction="20000"/>
          </a:bodyPr>
          <a:lstStyle/>
          <a:p>
            <a:pPr marL="364490" indent="-282575">
              <a:lnSpc>
                <a:spcPct val="90000"/>
              </a:lnSpc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700" b="1" strike="noStrike" spc="-1" dirty="0">
                <a:solidFill>
                  <a:srgbClr val="000000"/>
                </a:solidFill>
                <a:latin typeface="Corbel"/>
              </a:rPr>
              <a:t>1. Знакомство младших школьников с основами религиозных культур и светской этики</a:t>
            </a:r>
            <a:r>
              <a:rPr lang="ru-RU" sz="2700" b="1" spc="-1" dirty="0">
                <a:solidFill>
                  <a:srgbClr val="000000"/>
                </a:solidFill>
                <a:latin typeface="Corbel"/>
              </a:rPr>
              <a:t>.</a:t>
            </a:r>
            <a:endParaRPr lang="en-US" sz="2700" b="0" strike="noStrike" spc="-1" dirty="0">
              <a:solidFill>
                <a:srgbClr val="000000"/>
              </a:solidFill>
              <a:latin typeface="Corbel"/>
            </a:endParaRPr>
          </a:p>
          <a:p>
            <a:pPr marL="364490" indent="-282575">
              <a:lnSpc>
                <a:spcPct val="90000"/>
              </a:lnSpc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endParaRPr lang="ru-RU" sz="2700" b="1" spc="-1" dirty="0">
              <a:solidFill>
                <a:srgbClr val="000000"/>
              </a:solidFill>
              <a:latin typeface="Corbel"/>
            </a:endParaRPr>
          </a:p>
          <a:p>
            <a:pPr marL="364490" indent="-282575">
              <a:lnSpc>
                <a:spcPct val="90000"/>
              </a:lnSpc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endParaRPr lang="ru-RU" sz="2700" b="1" spc="-1" dirty="0">
              <a:solidFill>
                <a:srgbClr val="000000"/>
              </a:solidFill>
              <a:latin typeface="Corbel"/>
            </a:endParaRPr>
          </a:p>
          <a:p>
            <a:pPr marL="364490" indent="-282575">
              <a:lnSpc>
                <a:spcPct val="90000"/>
              </a:lnSpc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700" b="1" strike="noStrike" spc="-1" dirty="0">
                <a:solidFill>
                  <a:srgbClr val="000000"/>
                </a:solidFill>
                <a:latin typeface="Corbel"/>
              </a:rPr>
              <a:t>2. Развитие представлений подростка о значении нравственных норм и ценностей для достойной жизни личности, семьи и общества</a:t>
            </a:r>
            <a:r>
              <a:rPr lang="ru-RU" sz="2700" b="1" spc="-1" dirty="0">
                <a:solidFill>
                  <a:srgbClr val="000000"/>
                </a:solidFill>
                <a:latin typeface="Corbel"/>
              </a:rPr>
              <a:t>.  </a:t>
            </a:r>
            <a:endParaRPr lang="en-US" sz="2700" b="0" strike="noStrike" spc="-1" dirty="0">
              <a:solidFill>
                <a:srgbClr val="000000"/>
              </a:solidFill>
              <a:latin typeface="Corbel"/>
            </a:endParaRPr>
          </a:p>
          <a:p>
            <a:pPr marL="364490" indent="-282575">
              <a:lnSpc>
                <a:spcPct val="90000"/>
              </a:lnSpc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endParaRPr lang="ru-RU" sz="2700" b="1" spc="-1" dirty="0">
              <a:solidFill>
                <a:srgbClr val="000000"/>
              </a:solidFill>
              <a:latin typeface="Corbel"/>
            </a:endParaRPr>
          </a:p>
          <a:p>
            <a:pPr marL="81915">
              <a:lnSpc>
                <a:spcPct val="90000"/>
              </a:lnSpc>
              <a:spcBef>
                <a:spcPts val="598"/>
              </a:spcBef>
              <a:buClr>
                <a:srgbClr val="3891A7"/>
              </a:buClr>
              <a:buSzPct val="80000"/>
            </a:pPr>
            <a:endParaRPr lang="ru-RU" sz="2700" b="1" spc="-1" dirty="0">
              <a:solidFill>
                <a:srgbClr val="000000"/>
              </a:solidFill>
              <a:latin typeface="Corbel"/>
            </a:endParaRPr>
          </a:p>
          <a:p>
            <a:pPr marL="364490" indent="-282575">
              <a:lnSpc>
                <a:spcPct val="90000"/>
              </a:lnSpc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700" b="1" strike="noStrike" spc="-1" dirty="0">
                <a:solidFill>
                  <a:srgbClr val="000000"/>
                </a:solidFill>
                <a:latin typeface="Corbel"/>
              </a:rPr>
              <a:t>3. Обобщение знаний школьников о духовной культуре, морали, формирование у них ценностно-смысловых мировоззренческих основ, обеспечивающих целостное восприятие отечественной истории и культуры</a:t>
            </a:r>
            <a:r>
              <a:rPr lang="ru-RU" sz="2700" b="1" spc="-1" dirty="0">
                <a:solidFill>
                  <a:srgbClr val="000000"/>
                </a:solidFill>
                <a:latin typeface="Corbel"/>
              </a:rPr>
              <a:t>.</a:t>
            </a:r>
            <a:endParaRPr lang="en-US" sz="2700" spc="-1" dirty="0">
              <a:solidFill>
                <a:srgbClr val="000000"/>
              </a:solidFill>
              <a:latin typeface="Corbel"/>
            </a:endParaRPr>
          </a:p>
          <a:p>
            <a:pPr marL="81915">
              <a:lnSpc>
                <a:spcPct val="90000"/>
              </a:lnSpc>
              <a:spcBef>
                <a:spcPts val="598"/>
              </a:spcBef>
              <a:buClr>
                <a:srgbClr val="3891A7"/>
              </a:buClr>
              <a:buSzPct val="80000"/>
            </a:pPr>
            <a:endParaRPr lang="ru-RU" sz="2700" b="1" spc="-1" dirty="0">
              <a:solidFill>
                <a:srgbClr val="000000"/>
              </a:solidFill>
              <a:latin typeface="Corbel"/>
            </a:endParaRPr>
          </a:p>
          <a:p>
            <a:pPr marL="81915">
              <a:lnSpc>
                <a:spcPct val="90000"/>
              </a:lnSpc>
              <a:spcBef>
                <a:spcPts val="598"/>
              </a:spcBef>
            </a:pPr>
            <a:endParaRPr lang="ru-RU" sz="2700" b="1" spc="-1" dirty="0">
              <a:solidFill>
                <a:srgbClr val="000000"/>
              </a:solidFill>
              <a:latin typeface="Corbel"/>
            </a:endParaRPr>
          </a:p>
          <a:p>
            <a:pPr marL="364490" indent="-282575">
              <a:lnSpc>
                <a:spcPct val="90000"/>
              </a:lnSpc>
              <a:spcBef>
                <a:spcPts val="598"/>
              </a:spcBef>
              <a:buClr>
                <a:srgbClr val="3891A7"/>
              </a:buClr>
              <a:buSzPct val="80000"/>
              <a:buFont typeface="Wingdings 2" charset="2"/>
              <a:buChar char=""/>
            </a:pPr>
            <a:r>
              <a:rPr lang="ru-RU" sz="2700" b="1" strike="noStrike" spc="-1" dirty="0">
                <a:solidFill>
                  <a:srgbClr val="000000"/>
                </a:solidFill>
                <a:latin typeface="Corbel"/>
              </a:rPr>
              <a:t>4. Развитие способностей к общению в полиэтнической</a:t>
            </a:r>
            <a:r>
              <a:rPr lang="ru-RU" sz="2700" b="1" spc="-1" dirty="0">
                <a:solidFill>
                  <a:srgbClr val="000000"/>
                </a:solidFill>
                <a:latin typeface="Corbel"/>
              </a:rPr>
              <a:t> </a:t>
            </a:r>
            <a:r>
              <a:rPr lang="ru-RU" sz="2700" b="1" strike="noStrike" spc="-1" dirty="0">
                <a:solidFill>
                  <a:srgbClr val="000000"/>
                </a:solidFill>
                <a:latin typeface="Corbel"/>
              </a:rPr>
              <a:t> и многоконфессиональной среде на основе взаимного уважения.</a:t>
            </a:r>
            <a:endParaRPr lang="en-US" sz="2700" b="0" strike="noStrike" spc="-1" dirty="0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TextShape 1"/>
          <p:cNvSpPr txBox="1"/>
          <p:nvPr/>
        </p:nvSpPr>
        <p:spPr>
          <a:xfrm>
            <a:off x="1434960" y="274320"/>
            <a:ext cx="7499520" cy="135396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/>
          <a:p>
            <a:pPr algn="ctr"/>
            <a:r>
              <a:rPr lang="ru-RU" sz="3900" b="1" strike="noStrike" spc="-1">
                <a:solidFill>
                  <a:srgbClr val="008000"/>
                </a:solidFill>
                <a:latin typeface="Corbel"/>
              </a:rPr>
              <a:t>Воспитание детей </a:t>
            </a:r>
            <a:r>
              <a:t/>
            </a:r>
            <a:br/>
            <a:r>
              <a:rPr lang="ru-RU" sz="3900" b="1" strike="noStrike" spc="-1">
                <a:solidFill>
                  <a:srgbClr val="008000"/>
                </a:solidFill>
                <a:latin typeface="Corbel"/>
              </a:rPr>
              <a:t>в рамках курса ОРКСЭ</a:t>
            </a:r>
            <a:endParaRPr lang="en-US" sz="3900" b="0" strike="noStrike" spc="-1">
              <a:solidFill>
                <a:srgbClr val="572314"/>
              </a:solidFill>
              <a:latin typeface="Corbel"/>
            </a:endParaRPr>
          </a:p>
        </p:txBody>
      </p:sp>
      <p:pic>
        <p:nvPicPr>
          <p:cNvPr id="343" name="Содержимое 4"/>
          <p:cNvPicPr/>
          <p:nvPr/>
        </p:nvPicPr>
        <p:blipFill>
          <a:blip r:embed="rId2"/>
          <a:stretch/>
        </p:blipFill>
        <p:spPr>
          <a:xfrm>
            <a:off x="1298520" y="1450800"/>
            <a:ext cx="7809120" cy="4797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TextShape 1"/>
          <p:cNvSpPr txBox="1"/>
          <p:nvPr/>
        </p:nvSpPr>
        <p:spPr>
          <a:xfrm>
            <a:off x="1331640" y="259920"/>
            <a:ext cx="7497720" cy="79236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/>
          <a:p>
            <a:pPr algn="ctr"/>
            <a:r>
              <a:rPr lang="ru-RU" sz="3900" b="1" spc="-1" dirty="0">
                <a:solidFill>
                  <a:srgbClr val="008000"/>
                </a:solidFill>
                <a:latin typeface="Corbel"/>
              </a:rPr>
              <a:t>                   </a:t>
            </a:r>
            <a:r>
              <a:rPr lang="ru-RU" sz="3900" b="1" strike="noStrike" spc="-1" dirty="0">
                <a:solidFill>
                  <a:srgbClr val="008000"/>
                </a:solidFill>
                <a:latin typeface="Corbel"/>
              </a:rPr>
              <a:t>Модули курса ОРКСЭ:</a:t>
            </a:r>
            <a:endParaRPr lang="en-US" sz="3900" b="0" strike="noStrike" spc="-1" dirty="0">
              <a:solidFill>
                <a:srgbClr val="572314"/>
              </a:solidFill>
              <a:latin typeface="Corbel"/>
            </a:endParaRPr>
          </a:p>
        </p:txBody>
      </p:sp>
      <p:sp>
        <p:nvSpPr>
          <p:cNvPr id="346" name="TextShape 2"/>
          <p:cNvSpPr txBox="1"/>
          <p:nvPr/>
        </p:nvSpPr>
        <p:spPr>
          <a:xfrm>
            <a:off x="1402920" y="1196640"/>
            <a:ext cx="7497720" cy="5040360"/>
          </a:xfrm>
          <a:prstGeom prst="rect">
            <a:avLst/>
          </a:prstGeom>
          <a:noFill/>
          <a:ln>
            <a:noFill/>
          </a:ln>
        </p:spPr>
        <p:txBody>
          <a:bodyPr anchor="t">
            <a:normAutofit fontScale="97500"/>
          </a:bodyPr>
          <a:lstStyle/>
          <a:p>
            <a:pPr marL="691515" indent="-608965">
              <a:lnSpc>
                <a:spcPct val="90000"/>
              </a:lnSpc>
              <a:spcBef>
                <a:spcPts val="598"/>
              </a:spcBef>
              <a:buClr>
                <a:srgbClr val="3891A7"/>
              </a:buClr>
              <a:buSzPct val="80000"/>
              <a:buFont typeface="Arial"/>
              <a:buChar char="•"/>
            </a:pPr>
            <a:r>
              <a:rPr lang="ru-RU" sz="2800" b="1" strike="noStrike" spc="-1" dirty="0">
                <a:solidFill>
                  <a:srgbClr val="000000"/>
                </a:solidFill>
                <a:latin typeface="Corbel"/>
              </a:rPr>
              <a:t>Основы православной культуры.</a:t>
            </a:r>
            <a:endParaRPr lang="en-US" sz="2800" b="0" strike="noStrike" spc="-1" dirty="0">
              <a:solidFill>
                <a:srgbClr val="000000"/>
              </a:solidFill>
              <a:latin typeface="Corbel"/>
            </a:endParaRPr>
          </a:p>
          <a:p>
            <a:pPr marL="691515" indent="-608965">
              <a:lnSpc>
                <a:spcPct val="90000"/>
              </a:lnSpc>
              <a:spcBef>
                <a:spcPts val="598"/>
              </a:spcBef>
              <a:buClr>
                <a:srgbClr val="3891A7"/>
              </a:buClr>
              <a:buSzPct val="80000"/>
              <a:buFont typeface="Arial"/>
              <a:buChar char="•"/>
            </a:pPr>
            <a:r>
              <a:rPr lang="ru-RU" sz="2800" b="1" strike="noStrike" spc="-1" dirty="0">
                <a:solidFill>
                  <a:srgbClr val="000000"/>
                </a:solidFill>
                <a:latin typeface="Corbel"/>
              </a:rPr>
              <a:t>Основы исламской культуры.</a:t>
            </a:r>
            <a:endParaRPr lang="en-US" sz="2800" b="0" strike="noStrike" spc="-1" dirty="0">
              <a:solidFill>
                <a:srgbClr val="000000"/>
              </a:solidFill>
              <a:latin typeface="Corbel"/>
            </a:endParaRPr>
          </a:p>
          <a:p>
            <a:pPr marL="691515" indent="-608965">
              <a:lnSpc>
                <a:spcPct val="90000"/>
              </a:lnSpc>
              <a:spcBef>
                <a:spcPts val="598"/>
              </a:spcBef>
              <a:buClr>
                <a:srgbClr val="3891A7"/>
              </a:buClr>
              <a:buSzPct val="80000"/>
              <a:buFont typeface="Arial"/>
              <a:buChar char="•"/>
            </a:pPr>
            <a:r>
              <a:rPr lang="ru-RU" sz="2800" b="1" strike="noStrike" spc="-1" dirty="0">
                <a:solidFill>
                  <a:srgbClr val="000000"/>
                </a:solidFill>
                <a:latin typeface="Corbel"/>
              </a:rPr>
              <a:t>Основы буддийской культуры.</a:t>
            </a:r>
            <a:endParaRPr lang="en-US" sz="2800" b="0" strike="noStrike" spc="-1" dirty="0">
              <a:solidFill>
                <a:srgbClr val="000000"/>
              </a:solidFill>
              <a:latin typeface="Corbel"/>
            </a:endParaRPr>
          </a:p>
          <a:p>
            <a:pPr marL="691515" indent="-608965">
              <a:lnSpc>
                <a:spcPct val="90000"/>
              </a:lnSpc>
              <a:spcBef>
                <a:spcPts val="598"/>
              </a:spcBef>
              <a:buClr>
                <a:srgbClr val="3891A7"/>
              </a:buClr>
              <a:buSzPct val="80000"/>
              <a:buFont typeface="Arial"/>
              <a:buChar char="•"/>
            </a:pPr>
            <a:r>
              <a:rPr lang="ru-RU" sz="2800" b="1" strike="noStrike" spc="-1" dirty="0">
                <a:solidFill>
                  <a:srgbClr val="000000"/>
                </a:solidFill>
                <a:latin typeface="Corbel"/>
              </a:rPr>
              <a:t>Основы иудейской культуры.</a:t>
            </a:r>
            <a:endParaRPr lang="en-US" sz="2800" b="0" strike="noStrike" spc="-1" dirty="0">
              <a:solidFill>
                <a:srgbClr val="000000"/>
              </a:solidFill>
              <a:latin typeface="Corbel"/>
            </a:endParaRPr>
          </a:p>
          <a:p>
            <a:pPr marL="691515" indent="-608965">
              <a:lnSpc>
                <a:spcPct val="90000"/>
              </a:lnSpc>
              <a:spcBef>
                <a:spcPts val="598"/>
              </a:spcBef>
              <a:buClr>
                <a:srgbClr val="3891A7"/>
              </a:buClr>
              <a:buSzPct val="80000"/>
              <a:buFont typeface="Arial"/>
              <a:buChar char="•"/>
            </a:pPr>
            <a:r>
              <a:rPr lang="ru-RU" sz="2800" b="1" strike="noStrike" spc="-1" dirty="0">
                <a:solidFill>
                  <a:srgbClr val="000000"/>
                </a:solidFill>
                <a:latin typeface="Corbel"/>
              </a:rPr>
              <a:t>Основы мировых религиозных культур.</a:t>
            </a:r>
            <a:endParaRPr lang="en-US" sz="2800" b="0" strike="noStrike" spc="-1" dirty="0">
              <a:solidFill>
                <a:srgbClr val="000000"/>
              </a:solidFill>
              <a:latin typeface="Corbel"/>
            </a:endParaRPr>
          </a:p>
          <a:p>
            <a:pPr marL="691515" indent="-608965">
              <a:lnSpc>
                <a:spcPct val="90000"/>
              </a:lnSpc>
              <a:spcBef>
                <a:spcPts val="598"/>
              </a:spcBef>
              <a:buClr>
                <a:srgbClr val="3891A7"/>
              </a:buClr>
              <a:buSzPct val="80000"/>
              <a:buFont typeface="Arial"/>
              <a:buChar char="•"/>
            </a:pPr>
            <a:r>
              <a:rPr lang="ru-RU" sz="2800" b="1" strike="noStrike" spc="-1" dirty="0">
                <a:solidFill>
                  <a:srgbClr val="000000"/>
                </a:solidFill>
                <a:latin typeface="Corbel"/>
              </a:rPr>
              <a:t>Основы светской этики.</a:t>
            </a:r>
            <a:endParaRPr lang="en-US" sz="2800" b="0" strike="noStrike" spc="-1" dirty="0">
              <a:solidFill>
                <a:srgbClr val="000000"/>
              </a:solidFill>
              <a:latin typeface="Corbel"/>
            </a:endParaRPr>
          </a:p>
          <a:p>
            <a:pPr marL="82550">
              <a:lnSpc>
                <a:spcPct val="90000"/>
              </a:lnSpc>
              <a:spcBef>
                <a:spcPts val="598"/>
              </a:spcBef>
              <a:buClr>
                <a:srgbClr val="3891A7"/>
              </a:buClr>
              <a:buSzPct val="80000"/>
            </a:pPr>
            <a:r>
              <a:rPr lang="ru-RU" sz="3200" b="1" u="sng" strike="noStrike" spc="-1" dirty="0">
                <a:solidFill>
                  <a:srgbClr val="008000"/>
                </a:solidFill>
                <a:uFillTx/>
                <a:latin typeface="Corbel"/>
              </a:rPr>
              <a:t>4 раздела</a:t>
            </a:r>
            <a:r>
              <a:rPr lang="ru-RU" sz="3200" b="1" i="1" u="sng" strike="noStrike" spc="-1" dirty="0">
                <a:solidFill>
                  <a:srgbClr val="008000"/>
                </a:solidFill>
                <a:uFillTx/>
                <a:latin typeface="Corbel"/>
              </a:rPr>
              <a:t>:</a:t>
            </a:r>
            <a:r>
              <a:rPr lang="ru-RU" sz="3200" spc="-1" dirty="0">
                <a:solidFill>
                  <a:srgbClr val="000000"/>
                </a:solidFill>
                <a:latin typeface="Corbel"/>
              </a:rPr>
              <a:t> </a:t>
            </a: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  <a:p>
            <a:pPr marL="691515" indent="-608965">
              <a:lnSpc>
                <a:spcPct val="90000"/>
              </a:lnSpc>
              <a:spcBef>
                <a:spcPts val="598"/>
              </a:spcBef>
            </a:pPr>
            <a:r>
              <a:rPr lang="ru-RU" sz="3200" b="0" strike="noStrike" spc="-1" dirty="0">
                <a:solidFill>
                  <a:srgbClr val="000000"/>
                </a:solidFill>
                <a:latin typeface="Arial"/>
              </a:rPr>
              <a:t>1) «</a:t>
            </a:r>
            <a:r>
              <a:rPr lang="ru-RU" sz="3200" b="0" strike="noStrike" spc="-1" dirty="0">
                <a:solidFill>
                  <a:srgbClr val="000000"/>
                </a:solidFill>
                <a:latin typeface="Corbel"/>
              </a:rPr>
              <a:t>Россия – наша Родина»,</a:t>
            </a:r>
            <a:endParaRPr lang="en-US" sz="3200" b="0" strike="noStrike" spc="-1" dirty="0">
              <a:solidFill>
                <a:srgbClr val="000000"/>
              </a:solidFill>
              <a:latin typeface="Corbel"/>
            </a:endParaRPr>
          </a:p>
          <a:p>
            <a:pPr marL="691515" indent="-608965">
              <a:lnSpc>
                <a:spcPct val="90000"/>
              </a:lnSpc>
              <a:spcBef>
                <a:spcPts val="598"/>
              </a:spcBef>
            </a:pPr>
            <a:r>
              <a:rPr lang="ru-RU" sz="3200" b="0" strike="noStrike" spc="-1" dirty="0">
                <a:solidFill>
                  <a:srgbClr val="000000"/>
                </a:solidFill>
                <a:latin typeface="Corbel"/>
              </a:rPr>
              <a:t>2) и 3) модульные,</a:t>
            </a:r>
            <a:r>
              <a:rPr lang="ru-RU" sz="3200" spc="-1" dirty="0">
                <a:solidFill>
                  <a:srgbClr val="000000"/>
                </a:solidFill>
                <a:latin typeface="Corbel"/>
              </a:rPr>
              <a:t> </a:t>
            </a:r>
            <a:endParaRPr lang="en-US" sz="3200" b="0" strike="noStrike" spc="-1">
              <a:solidFill>
                <a:srgbClr val="000000"/>
              </a:solidFill>
              <a:latin typeface="Corbel"/>
            </a:endParaRPr>
          </a:p>
          <a:p>
            <a:pPr marL="691515" indent="-608965">
              <a:lnSpc>
                <a:spcPct val="90000"/>
              </a:lnSpc>
              <a:spcBef>
                <a:spcPts val="598"/>
              </a:spcBef>
            </a:pPr>
            <a:r>
              <a:rPr lang="ru-RU" sz="3200" b="0" strike="noStrike" spc="-1" dirty="0">
                <a:solidFill>
                  <a:srgbClr val="000000"/>
                </a:solidFill>
                <a:latin typeface="Corbel"/>
              </a:rPr>
              <a:t>4) «Любовь и уважение к Отечеству»</a:t>
            </a:r>
            <a:endParaRPr lang="en-US" sz="3200" b="0" strike="noStrike" spc="-1" dirty="0">
              <a:solidFill>
                <a:srgbClr val="000000"/>
              </a:solidFill>
              <a:latin typeface="Corbel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Picture 9"/>
          <p:cNvPicPr/>
          <p:nvPr/>
        </p:nvPicPr>
        <p:blipFill>
          <a:blip r:embed="rId2"/>
          <a:stretch/>
        </p:blipFill>
        <p:spPr>
          <a:xfrm>
            <a:off x="2843280" y="0"/>
            <a:ext cx="6076800" cy="2286000"/>
          </a:xfrm>
          <a:prstGeom prst="rect">
            <a:avLst/>
          </a:prstGeom>
          <a:ln>
            <a:noFill/>
          </a:ln>
        </p:spPr>
      </p:pic>
      <p:pic>
        <p:nvPicPr>
          <p:cNvPr id="349" name="Picture 11"/>
          <p:cNvPicPr/>
          <p:nvPr/>
        </p:nvPicPr>
        <p:blipFill>
          <a:blip r:embed="rId3"/>
          <a:stretch/>
        </p:blipFill>
        <p:spPr>
          <a:xfrm>
            <a:off x="1643040" y="3929040"/>
            <a:ext cx="1847880" cy="2428920"/>
          </a:xfrm>
          <a:prstGeom prst="rect">
            <a:avLst/>
          </a:prstGeom>
          <a:ln>
            <a:noFill/>
          </a:ln>
        </p:spPr>
      </p:pic>
      <p:pic>
        <p:nvPicPr>
          <p:cNvPr id="350" name="Picture 12"/>
          <p:cNvPicPr/>
          <p:nvPr/>
        </p:nvPicPr>
        <p:blipFill>
          <a:blip r:embed="rId4"/>
          <a:stretch/>
        </p:blipFill>
        <p:spPr>
          <a:xfrm>
            <a:off x="3786120" y="2071800"/>
            <a:ext cx="1847880" cy="2428920"/>
          </a:xfrm>
          <a:prstGeom prst="rect">
            <a:avLst/>
          </a:prstGeom>
          <a:ln>
            <a:noFill/>
          </a:ln>
        </p:spPr>
      </p:pic>
      <p:pic>
        <p:nvPicPr>
          <p:cNvPr id="351" name="Picture 13"/>
          <p:cNvPicPr/>
          <p:nvPr/>
        </p:nvPicPr>
        <p:blipFill>
          <a:blip r:embed="rId5"/>
          <a:stretch/>
        </p:blipFill>
        <p:spPr>
          <a:xfrm>
            <a:off x="6286680" y="2000160"/>
            <a:ext cx="1857240" cy="2440080"/>
          </a:xfrm>
          <a:prstGeom prst="rect">
            <a:avLst/>
          </a:prstGeom>
          <a:ln>
            <a:noFill/>
          </a:ln>
        </p:spPr>
      </p:pic>
      <p:pic>
        <p:nvPicPr>
          <p:cNvPr id="352" name="Picture 14"/>
          <p:cNvPicPr/>
          <p:nvPr/>
        </p:nvPicPr>
        <p:blipFill>
          <a:blip r:embed="rId6"/>
          <a:stretch/>
        </p:blipFill>
        <p:spPr>
          <a:xfrm>
            <a:off x="4357800" y="4416480"/>
            <a:ext cx="1857240" cy="2440080"/>
          </a:xfrm>
          <a:prstGeom prst="rect">
            <a:avLst/>
          </a:prstGeom>
          <a:ln>
            <a:noFill/>
          </a:ln>
        </p:spPr>
      </p:pic>
      <p:pic>
        <p:nvPicPr>
          <p:cNvPr id="353" name="Picture 15"/>
          <p:cNvPicPr/>
          <p:nvPr/>
        </p:nvPicPr>
        <p:blipFill>
          <a:blip r:embed="rId7"/>
          <a:stretch/>
        </p:blipFill>
        <p:spPr>
          <a:xfrm>
            <a:off x="6804000" y="4429080"/>
            <a:ext cx="1847880" cy="2428920"/>
          </a:xfrm>
          <a:prstGeom prst="rect">
            <a:avLst/>
          </a:prstGeom>
          <a:ln>
            <a:noFill/>
          </a:ln>
        </p:spPr>
      </p:pic>
      <p:pic>
        <p:nvPicPr>
          <p:cNvPr id="354" name="Picture 9" descr="C:\Users\Л\Desktop\Новый рисунок (3).png"/>
          <p:cNvPicPr/>
          <p:nvPr/>
        </p:nvPicPr>
        <p:blipFill>
          <a:blip r:embed="rId8"/>
          <a:stretch/>
        </p:blipFill>
        <p:spPr>
          <a:xfrm>
            <a:off x="1428840" y="785880"/>
            <a:ext cx="1857240" cy="24289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" name="Picture 4" descr="Изображение 097"/>
          <p:cNvPicPr/>
          <p:nvPr/>
        </p:nvPicPr>
        <p:blipFill>
          <a:blip r:embed="rId2"/>
          <a:srcRect l="15512" t="28283" r="21792"/>
          <a:stretch/>
        </p:blipFill>
        <p:spPr>
          <a:xfrm>
            <a:off x="6156360" y="260280"/>
            <a:ext cx="2824200" cy="4448160"/>
          </a:xfrm>
          <a:prstGeom prst="rect">
            <a:avLst/>
          </a:prstGeom>
          <a:ln>
            <a:noFill/>
          </a:ln>
        </p:spPr>
      </p:pic>
      <p:pic>
        <p:nvPicPr>
          <p:cNvPr id="356" name="Picture 6" descr="Изображение 099"/>
          <p:cNvPicPr/>
          <p:nvPr/>
        </p:nvPicPr>
        <p:blipFill>
          <a:blip r:embed="rId3"/>
          <a:srcRect l="17096" t="28121" r="18499"/>
          <a:stretch/>
        </p:blipFill>
        <p:spPr>
          <a:xfrm>
            <a:off x="250920" y="189000"/>
            <a:ext cx="2805120" cy="4309920"/>
          </a:xfrm>
          <a:prstGeom prst="rect">
            <a:avLst/>
          </a:prstGeom>
          <a:ln>
            <a:noFill/>
          </a:ln>
        </p:spPr>
      </p:pic>
      <p:pic>
        <p:nvPicPr>
          <p:cNvPr id="357" name="Picture 4" descr="Изображение 098"/>
          <p:cNvPicPr/>
          <p:nvPr/>
        </p:nvPicPr>
        <p:blipFill>
          <a:blip r:embed="rId4"/>
          <a:srcRect l="14368" t="27997" r="24164"/>
          <a:stretch/>
        </p:blipFill>
        <p:spPr>
          <a:xfrm>
            <a:off x="3165480" y="1773360"/>
            <a:ext cx="3013200" cy="4857480"/>
          </a:xfrm>
          <a:prstGeom prst="rect">
            <a:avLst/>
          </a:prstGeom>
          <a:ln>
            <a:noFill/>
          </a:ln>
        </p:spPr>
      </p:pic>
      <p:pic>
        <p:nvPicPr>
          <p:cNvPr id="358" name="Picture 9"/>
          <p:cNvPicPr/>
          <p:nvPr/>
        </p:nvPicPr>
        <p:blipFill>
          <a:blip r:embed="rId5"/>
          <a:stretch/>
        </p:blipFill>
        <p:spPr>
          <a:xfrm>
            <a:off x="3067200" y="268200"/>
            <a:ext cx="3162240" cy="11890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707</TotalTime>
  <Words>800</Words>
  <Application>Microsoft Office PowerPoint</Application>
  <PresentationFormat>Экран (4:3)</PresentationFormat>
  <Paragraphs>129</Paragraphs>
  <Slides>30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7</vt:i4>
      </vt:variant>
      <vt:variant>
        <vt:lpstr>Заголовки слайдов</vt:lpstr>
      </vt:variant>
      <vt:variant>
        <vt:i4>30</vt:i4>
      </vt:variant>
    </vt:vector>
  </HeadingPairs>
  <TitlesOfParts>
    <vt:vector size="46" baseType="lpstr">
      <vt:lpstr>Arial</vt:lpstr>
      <vt:lpstr>Bitstream Vera Sans</vt:lpstr>
      <vt:lpstr>Calibri</vt:lpstr>
      <vt:lpstr>Corbel</vt:lpstr>
      <vt:lpstr>DejaVu Sans</vt:lpstr>
      <vt:lpstr>msmincho</vt:lpstr>
      <vt:lpstr>Times New Roman</vt:lpstr>
      <vt:lpstr>Verdana</vt:lpstr>
      <vt:lpstr>Wingdings 2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Алёна</dc:creator>
  <dc:description/>
  <cp:lastModifiedBy>Учитель</cp:lastModifiedBy>
  <cp:revision>98</cp:revision>
  <dcterms:created xsi:type="dcterms:W3CDTF">2004-11-17T19:32:52Z</dcterms:created>
  <dcterms:modified xsi:type="dcterms:W3CDTF">2025-02-18T03:17:45Z</dcterms:modified>
  <dc:language>en-US</dc:language>
</cp:coreProperties>
</file>